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6" r:id="rId2"/>
    <p:sldMasterId id="2147483720" r:id="rId3"/>
    <p:sldMasterId id="2147483732" r:id="rId4"/>
    <p:sldMasterId id="2147483747" r:id="rId5"/>
  </p:sldMasterIdLst>
  <p:notesMasterIdLst>
    <p:notesMasterId r:id="rId54"/>
  </p:notesMasterIdLst>
  <p:sldIdLst>
    <p:sldId id="262" r:id="rId6"/>
    <p:sldId id="292" r:id="rId7"/>
    <p:sldId id="257" r:id="rId8"/>
    <p:sldId id="266" r:id="rId9"/>
    <p:sldId id="284" r:id="rId10"/>
    <p:sldId id="287" r:id="rId11"/>
    <p:sldId id="289" r:id="rId12"/>
    <p:sldId id="290" r:id="rId13"/>
    <p:sldId id="336" r:id="rId14"/>
    <p:sldId id="293" r:id="rId15"/>
    <p:sldId id="296" r:id="rId16"/>
    <p:sldId id="325" r:id="rId17"/>
    <p:sldId id="324" r:id="rId18"/>
    <p:sldId id="297" r:id="rId19"/>
    <p:sldId id="328" r:id="rId20"/>
    <p:sldId id="317" r:id="rId21"/>
    <p:sldId id="316" r:id="rId22"/>
    <p:sldId id="300" r:id="rId23"/>
    <p:sldId id="320" r:id="rId24"/>
    <p:sldId id="301" r:id="rId25"/>
    <p:sldId id="323" r:id="rId26"/>
    <p:sldId id="327" r:id="rId27"/>
    <p:sldId id="326" r:id="rId28"/>
    <p:sldId id="329" r:id="rId29"/>
    <p:sldId id="330" r:id="rId30"/>
    <p:sldId id="331" r:id="rId31"/>
    <p:sldId id="332" r:id="rId32"/>
    <p:sldId id="333" r:id="rId33"/>
    <p:sldId id="256" r:id="rId34"/>
    <p:sldId id="295" r:id="rId35"/>
    <p:sldId id="258" r:id="rId36"/>
    <p:sldId id="259" r:id="rId37"/>
    <p:sldId id="260" r:id="rId38"/>
    <p:sldId id="334" r:id="rId39"/>
    <p:sldId id="335" r:id="rId40"/>
    <p:sldId id="337" r:id="rId41"/>
    <p:sldId id="338" r:id="rId42"/>
    <p:sldId id="276" r:id="rId43"/>
    <p:sldId id="265" r:id="rId44"/>
    <p:sldId id="339" r:id="rId45"/>
    <p:sldId id="269" r:id="rId46"/>
    <p:sldId id="270" r:id="rId47"/>
    <p:sldId id="271" r:id="rId48"/>
    <p:sldId id="272" r:id="rId49"/>
    <p:sldId id="273" r:id="rId50"/>
    <p:sldId id="340" r:id="rId51"/>
    <p:sldId id="341" r:id="rId52"/>
    <p:sldId id="291"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F4C"/>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75894" autoAdjust="0"/>
  </p:normalViewPr>
  <p:slideViewPr>
    <p:cSldViewPr snapToGrid="0">
      <p:cViewPr varScale="1">
        <p:scale>
          <a:sx n="69" d="100"/>
          <a:sy n="69" d="100"/>
        </p:scale>
        <p:origin x="645" y="42"/>
      </p:cViewPr>
      <p:guideLst>
        <p:guide orient="horz" pos="2160"/>
        <p:guide pos="3840"/>
      </p:guideLst>
    </p:cSldViewPr>
  </p:slideViewPr>
  <p:outlineViewPr>
    <p:cViewPr>
      <p:scale>
        <a:sx n="33" d="100"/>
        <a:sy n="33" d="100"/>
      </p:scale>
      <p:origin x="0" y="-4779"/>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3C900-A12D-422C-B7FF-AD631F47C059}" type="datetimeFigureOut">
              <a:rPr lang="sv-SE" smtClean="0"/>
              <a:t>2018-05-15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84528-772E-4B98-85E6-5C130050E762}" type="slidenum">
              <a:rPr lang="sv-SE" smtClean="0"/>
              <a:t>‹#›</a:t>
            </a:fld>
            <a:endParaRPr lang="sv-SE"/>
          </a:p>
        </p:txBody>
      </p:sp>
    </p:spTree>
    <p:extLst>
      <p:ext uri="{BB962C8B-B14F-4D97-AF65-F5344CB8AC3E}">
        <p14:creationId xmlns:p14="http://schemas.microsoft.com/office/powerpoint/2010/main" val="342776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047D43-2A75-4270-ACF5-A8071EB6A38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08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HÅLLBARHET SOM BÄRANDE TANKE</a:t>
            </a:r>
          </a:p>
          <a:p>
            <a:r>
              <a:rPr lang="sv-SE" dirty="0"/>
              <a:t>Nu lanserar vi den första versionen av Multi </a:t>
            </a:r>
            <a:r>
              <a:rPr lang="sv-SE" dirty="0" err="1"/>
              <a:t>Room</a:t>
            </a:r>
            <a:r>
              <a:rPr lang="sv-SE" dirty="0"/>
              <a:t>. </a:t>
            </a:r>
          </a:p>
          <a:p>
            <a:r>
              <a:rPr lang="sv-SE" dirty="0"/>
              <a:t>Ett komplett rum som tydliggör vår allra viktigaste</a:t>
            </a:r>
          </a:p>
          <a:p>
            <a:r>
              <a:rPr lang="sv-SE" dirty="0"/>
              <a:t>uppgift – att skapa energi och fokus på ett hållbart sätt.</a:t>
            </a:r>
          </a:p>
          <a:p>
            <a:r>
              <a:rPr lang="sv-SE" dirty="0"/>
              <a:t>Vare sig det gäller större möten, kreativa</a:t>
            </a:r>
            <a:r>
              <a:rPr lang="sv-SE" baseline="0" dirty="0"/>
              <a:t> sessioner eller</a:t>
            </a:r>
          </a:p>
          <a:p>
            <a:r>
              <a:rPr lang="sv-SE" baseline="0" dirty="0"/>
              <a:t>koncentrationsarbete så vet vi att varje arbetssätt kräver</a:t>
            </a:r>
          </a:p>
          <a:p>
            <a:r>
              <a:rPr lang="sv-SE" baseline="0" dirty="0"/>
              <a:t>sitt rum. Rum med olika storlekar och funktioner.</a:t>
            </a:r>
          </a:p>
          <a:p>
            <a:endParaRPr lang="sv-SE" baseline="0" dirty="0"/>
          </a:p>
          <a:p>
            <a:r>
              <a:rPr lang="sv-SE" baseline="0" dirty="0"/>
              <a:t>Vi har samlat all vår erfarenhet och kunskap kring arbetsplatser</a:t>
            </a:r>
          </a:p>
          <a:p>
            <a:r>
              <a:rPr lang="sv-SE" baseline="0" dirty="0"/>
              <a:t>i en hållbar – ja, rent av cirkulär rumslösning.</a:t>
            </a:r>
          </a:p>
          <a:p>
            <a:r>
              <a:rPr lang="sv-SE" baseline="0" dirty="0"/>
              <a:t>Multi </a:t>
            </a:r>
            <a:r>
              <a:rPr lang="sv-SE" baseline="0" dirty="0" err="1"/>
              <a:t>Room</a:t>
            </a:r>
            <a:r>
              <a:rPr lang="sv-SE" baseline="0" dirty="0"/>
              <a:t> är en helt flexibel lösning där avfall inte bara minimeras</a:t>
            </a:r>
          </a:p>
          <a:p>
            <a:r>
              <a:rPr lang="sv-SE" baseline="0" dirty="0"/>
              <a:t>utan rent av elimineras.</a:t>
            </a:r>
            <a:endParaRPr lang="nb-NO" dirty="0"/>
          </a:p>
          <a:p>
            <a:endParaRPr lang="nb-NO"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8565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nb-NO"/>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83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nb-NO"/>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7062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dirty="0"/>
              <a:t>Multi</a:t>
            </a:r>
            <a:r>
              <a:rPr lang="sv-SE" baseline="0" dirty="0"/>
              <a:t> </a:t>
            </a:r>
            <a:r>
              <a:rPr lang="sv-SE" baseline="0" dirty="0" err="1"/>
              <a:t>Room</a:t>
            </a:r>
            <a:r>
              <a:rPr lang="sv-SE" baseline="0" dirty="0"/>
              <a:t> är en serie kompletta och flexibla rum i tre storlekar</a:t>
            </a:r>
          </a:p>
          <a:p>
            <a:pPr rtl="0"/>
            <a:r>
              <a:rPr lang="sv-SE" baseline="0" dirty="0"/>
              <a:t>och ett brett spektra av utföranden. Detta för att möta ökade krav</a:t>
            </a:r>
          </a:p>
          <a:p>
            <a:pPr rtl="0"/>
            <a:r>
              <a:rPr lang="sv-SE" baseline="0" dirty="0"/>
              <a:t>på flexibla rumslösningar hos våra kunder. </a:t>
            </a:r>
          </a:p>
          <a:p>
            <a:pPr rtl="0"/>
            <a:endParaRPr lang="sv-SE" baseline="0" dirty="0"/>
          </a:p>
          <a:p>
            <a:pPr rtl="0"/>
            <a:r>
              <a:rPr lang="sv-SE" baseline="0" dirty="0"/>
              <a:t>Ett Multi </a:t>
            </a:r>
            <a:r>
              <a:rPr lang="sv-SE" baseline="0" dirty="0" err="1"/>
              <a:t>Room</a:t>
            </a:r>
            <a:r>
              <a:rPr lang="sv-SE" baseline="0" dirty="0"/>
              <a:t> kan användas för snabba samtal, mindre projektmöten,</a:t>
            </a:r>
          </a:p>
          <a:p>
            <a:pPr rtl="0"/>
            <a:r>
              <a:rPr lang="sv-SE" baseline="0" dirty="0"/>
              <a:t>workshops eller för längre strategimöten. Dessutom adderar Multi </a:t>
            </a:r>
            <a:r>
              <a:rPr lang="sv-SE" baseline="0" dirty="0" err="1"/>
              <a:t>Room</a:t>
            </a:r>
            <a:endParaRPr lang="sv-SE" baseline="0" dirty="0"/>
          </a:p>
          <a:p>
            <a:pPr rtl="0"/>
            <a:r>
              <a:rPr lang="sv-SE" baseline="0" dirty="0"/>
              <a:t>nya arbetsplatser vid behov.</a:t>
            </a:r>
            <a:endParaRPr lang="nb-NO"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7403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nb-NO"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5466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nb-NO"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0548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endParaRPr lang="nb-NO"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75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nb-NO"/>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038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0100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a:t>Om Ogeborg och vår verksamhet kort. Hur vi jobbar och hur våra produkter säljs normalt i projekten.</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34657-5BB6-40EA-B433-5F45F1BAD92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695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Bygg- och anläggningssektorn saknar idag fungerande överföring av digital information som rör miljö och hållbarhet för produkter och artiklar</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En förutsättning för spårbarhet är att all information överförs kvalitetssäkrat från källan till </a:t>
            </a:r>
            <a:r>
              <a:rPr lang="sv-SE" sz="1200" b="0" i="1" u="none" strike="noStrike" kern="1200" baseline="0" dirty="0">
                <a:solidFill>
                  <a:schemeClr val="tx1"/>
                </a:solidFill>
                <a:latin typeface="+mn-lt"/>
                <a:ea typeface="+mn-ea"/>
                <a:cs typeface="+mn-cs"/>
              </a:rPr>
              <a:t>samtliga </a:t>
            </a:r>
            <a:r>
              <a:rPr lang="sv-SE" sz="1200" b="0" i="0" u="none" strike="noStrike" kern="1200" baseline="0" dirty="0">
                <a:solidFill>
                  <a:schemeClr val="tx1"/>
                </a:solidFill>
                <a:latin typeface="+mn-lt"/>
                <a:ea typeface="+mn-ea"/>
                <a:cs typeface="+mn-cs"/>
              </a:rPr>
              <a:t>övriga parter.</a:t>
            </a:r>
          </a:p>
          <a:p>
            <a:r>
              <a:rPr lang="sv-SE" sz="1200" b="0" i="0" u="none" strike="noStrike" kern="1200" baseline="0" dirty="0">
                <a:solidFill>
                  <a:schemeClr val="tx1"/>
                </a:solidFill>
                <a:latin typeface="+mn-lt"/>
                <a:ea typeface="+mn-ea"/>
                <a:cs typeface="+mn-cs"/>
              </a:rPr>
              <a:t>För att det ska vara möjligt att genomföra krävs:</a:t>
            </a:r>
          </a:p>
          <a:p>
            <a:r>
              <a:rPr lang="sv-SE" sz="1200" b="0" i="0" u="none" strike="noStrike" kern="1200" baseline="0" dirty="0">
                <a:solidFill>
                  <a:schemeClr val="tx1"/>
                </a:solidFill>
                <a:latin typeface="+mn-lt"/>
                <a:ea typeface="+mn-ea"/>
                <a:cs typeface="+mn-cs"/>
              </a:rPr>
              <a:t>1. Världsunik identitet på varje artikel (GTIN)</a:t>
            </a:r>
          </a:p>
          <a:p>
            <a:r>
              <a:rPr lang="sv-SE" sz="1200" b="0" i="0" u="none" strike="noStrike" kern="1200" baseline="0" dirty="0">
                <a:solidFill>
                  <a:schemeClr val="tx1"/>
                </a:solidFill>
                <a:latin typeface="+mn-lt"/>
                <a:ea typeface="+mn-ea"/>
                <a:cs typeface="+mn-cs"/>
              </a:rPr>
              <a:t>2. Standardiserade och systemerade beskrivna egenskaper (ETIM)</a:t>
            </a:r>
          </a:p>
          <a:p>
            <a:r>
              <a:rPr lang="sv-SE" sz="1200" b="0" i="0" u="none" strike="noStrike" kern="1200" baseline="0" dirty="0">
                <a:solidFill>
                  <a:schemeClr val="tx1"/>
                </a:solidFill>
                <a:latin typeface="+mn-lt"/>
                <a:ea typeface="+mn-ea"/>
                <a:cs typeface="+mn-cs"/>
              </a:rPr>
              <a:t>3. Kvalitetssäkrade flöden mellan alla användare av informationen:</a:t>
            </a:r>
          </a:p>
          <a:p>
            <a:r>
              <a:rPr lang="sv-SE" sz="1200" b="0" i="0" u="none" strike="noStrike" kern="1200" baseline="0" dirty="0">
                <a:solidFill>
                  <a:schemeClr val="tx1"/>
                </a:solidFill>
                <a:latin typeface="+mn-lt"/>
                <a:ea typeface="+mn-ea"/>
                <a:cs typeface="+mn-cs"/>
              </a:rPr>
              <a:t>databaser, varuägare och informationsmottagare</a:t>
            </a:r>
          </a:p>
          <a:p>
            <a:r>
              <a:rPr lang="sv-SE" sz="1200" b="0" i="0" u="none" strike="noStrike" kern="1200" baseline="0" dirty="0">
                <a:solidFill>
                  <a:schemeClr val="tx1"/>
                </a:solidFill>
                <a:latin typeface="+mn-lt"/>
                <a:ea typeface="+mn-ea"/>
                <a:cs typeface="+mn-cs"/>
              </a:rPr>
              <a:t>4. Automatiserade integrationslösningar med hjälp av ovanstående</a:t>
            </a:r>
          </a:p>
          <a:p>
            <a:r>
              <a:rPr lang="sv-SE" sz="1200" b="0" i="0" u="none" strike="noStrike" kern="1200" baseline="0" dirty="0">
                <a:solidFill>
                  <a:schemeClr val="tx1"/>
                </a:solidFill>
                <a:latin typeface="+mn-lt"/>
                <a:ea typeface="+mn-ea"/>
                <a:cs typeface="+mn-cs"/>
              </a:rPr>
              <a:t>5. Att  digitala transaktioner samverkar med all fysisk godsförflyttning/fysisk plats</a:t>
            </a:r>
            <a:endParaRPr lang="sv-SE" dirty="0"/>
          </a:p>
        </p:txBody>
      </p:sp>
      <p:sp>
        <p:nvSpPr>
          <p:cNvPr id="4" name="Platshållare för bildnummer 3"/>
          <p:cNvSpPr>
            <a:spLocks noGrp="1"/>
          </p:cNvSpPr>
          <p:nvPr>
            <p:ph type="sldNum" sz="quarter" idx="10"/>
          </p:nvPr>
        </p:nvSpPr>
        <p:spPr/>
        <p:txBody>
          <a:bodyPr/>
          <a:lstStyle/>
          <a:p>
            <a:fld id="{B8047D43-2A75-4270-ACF5-A8071EB6A381}" type="slidenum">
              <a:rPr lang="sv-SE" smtClean="0"/>
              <a:t>5</a:t>
            </a:fld>
            <a:endParaRPr lang="sv-SE"/>
          </a:p>
        </p:txBody>
      </p:sp>
    </p:spTree>
    <p:extLst>
      <p:ext uri="{BB962C8B-B14F-4D97-AF65-F5344CB8AC3E}">
        <p14:creationId xmlns:p14="http://schemas.microsoft.com/office/powerpoint/2010/main" val="4085363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34657-5BB6-40EA-B433-5F45F1BAD92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9873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34657-5BB6-40EA-B433-5F45F1BAD92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0685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eaLnBrk="1" fontAlgn="auto" hangingPunct="1">
              <a:spcBef>
                <a:spcPts val="0"/>
              </a:spcBef>
              <a:spcAft>
                <a:spcPts val="0"/>
              </a:spcAft>
              <a:buFont typeface="Arial" panose="020B0604020202020204" pitchFamily="34" charset="0"/>
              <a:buChar char="•"/>
              <a:defRPr/>
            </a:pPr>
            <a:r>
              <a:rPr lang="sv-SE" sz="1600" dirty="0">
                <a:solidFill>
                  <a:schemeClr val="bg1"/>
                </a:solidFill>
              </a:rPr>
              <a:t>Mindre miljöpåverkan </a:t>
            </a:r>
            <a:r>
              <a:rPr lang="sv-SE" dirty="0">
                <a:solidFill>
                  <a:schemeClr val="bg1"/>
                </a:solidFill>
              </a:rPr>
              <a:t>Med dagens modell köper FÄ mattan och lämnar underhållet till HG som ofta missköter mattan så den tjänar ut i förtid och därmed går till återvinning.</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Snabb omställning genom </a:t>
            </a:r>
            <a:r>
              <a:rPr lang="sv-SE" dirty="0" err="1">
                <a:solidFill>
                  <a:schemeClr val="bg1"/>
                </a:solidFill>
              </a:rPr>
              <a:t>limfria</a:t>
            </a:r>
            <a:r>
              <a:rPr lang="sv-SE" dirty="0">
                <a:solidFill>
                  <a:schemeClr val="bg1"/>
                </a:solidFill>
              </a:rPr>
              <a:t> installationsmetoder. Full valfrihet utan begränsning råder vid avflyttande HG. Plattorna kan ligga kvar eller bytas ut.</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Med CARES tar Ogeborg fullt ansvar för hela kedjan från leverans till den dagen mattan behöver bytas eller har</a:t>
            </a:r>
            <a:r>
              <a:rPr lang="sv-SE" baseline="0" dirty="0">
                <a:solidFill>
                  <a:schemeClr val="bg1"/>
                </a:solidFill>
              </a:rPr>
              <a:t> tjänat ut hela sin livscykel</a:t>
            </a:r>
            <a:r>
              <a:rPr lang="sv-SE" dirty="0">
                <a:solidFill>
                  <a:schemeClr val="bg1"/>
                </a:solidFill>
              </a:rPr>
              <a:t>.</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Eftersom Ogeborg äger mattan kommer säkerställande av produktkvalitet, hållbar design och skötsel av levererad matta vara extra viktiga</a:t>
            </a:r>
            <a:r>
              <a:rPr lang="sv-SE" baseline="0" dirty="0">
                <a:solidFill>
                  <a:schemeClr val="bg1"/>
                </a:solidFill>
              </a:rPr>
              <a:t> inslag vid projekteringen</a:t>
            </a:r>
            <a:r>
              <a:rPr lang="sv-SE" dirty="0">
                <a:solidFill>
                  <a:schemeClr val="bg1"/>
                </a:solidFill>
              </a:rPr>
              <a:t>.</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Det</a:t>
            </a:r>
            <a:r>
              <a:rPr lang="sv-SE" baseline="0" dirty="0">
                <a:solidFill>
                  <a:schemeClr val="bg1"/>
                </a:solidFill>
              </a:rPr>
              <a:t> optimala utfallet vid avflyttande HG är o</a:t>
            </a:r>
            <a:r>
              <a:rPr lang="sv-SE" dirty="0">
                <a:solidFill>
                  <a:schemeClr val="bg1"/>
                </a:solidFill>
              </a:rPr>
              <a:t>m mattan kan ligga kvar och därför finns det ekonomiska incitament för att främja</a:t>
            </a:r>
            <a:r>
              <a:rPr lang="sv-SE" baseline="0" dirty="0">
                <a:solidFill>
                  <a:schemeClr val="bg1"/>
                </a:solidFill>
              </a:rPr>
              <a:t> detta. </a:t>
            </a:r>
          </a:p>
          <a:p>
            <a:pPr marL="285750" indent="-285750" eaLnBrk="1" fontAlgn="auto" hangingPunct="1">
              <a:spcBef>
                <a:spcPts val="0"/>
              </a:spcBef>
              <a:spcAft>
                <a:spcPts val="0"/>
              </a:spcAft>
              <a:buFont typeface="Arial" panose="020B0604020202020204" pitchFamily="34" charset="0"/>
              <a:buChar char="•"/>
              <a:defRPr/>
            </a:pPr>
            <a:r>
              <a:rPr lang="sv-SE" sz="1600" dirty="0">
                <a:solidFill>
                  <a:schemeClr val="bg1"/>
                </a:solidFill>
              </a:rPr>
              <a:t>FÄ:s slipper </a:t>
            </a:r>
            <a:r>
              <a:rPr lang="sv-SE" dirty="0">
                <a:solidFill>
                  <a:schemeClr val="bg1"/>
                </a:solidFill>
              </a:rPr>
              <a:t>kostnader för rivning, sophantering och destruktion.</a:t>
            </a:r>
          </a:p>
          <a:p>
            <a:pPr marL="285750" indent="-285750" eaLnBrk="1" fontAlgn="auto" hangingPunct="1">
              <a:spcBef>
                <a:spcPts val="0"/>
              </a:spcBef>
              <a:spcAft>
                <a:spcPts val="0"/>
              </a:spcAft>
              <a:buFont typeface="Arial" panose="020B0604020202020204" pitchFamily="34" charset="0"/>
              <a:buChar char="•"/>
              <a:defRPr/>
            </a:pPr>
            <a:r>
              <a:rPr lang="sv-SE" sz="1600" dirty="0">
                <a:solidFill>
                  <a:schemeClr val="bg1"/>
                </a:solidFill>
              </a:rPr>
              <a:t>Genom smartare/grönare hyresavtal </a:t>
            </a:r>
            <a:r>
              <a:rPr lang="sv-SE" dirty="0">
                <a:solidFill>
                  <a:schemeClr val="bg1"/>
                </a:solidFill>
              </a:rPr>
              <a:t>attraheras nya och allt mer miljömedvetna kundgrupper.</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Genom att vara först skapas enkelt uppmärksamhet/press vilket stärker den egna miljöprofilen/varumärket.</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Ogeborg</a:t>
            </a:r>
            <a:r>
              <a:rPr lang="sv-SE" baseline="0" dirty="0">
                <a:solidFill>
                  <a:schemeClr val="bg1"/>
                </a:solidFill>
              </a:rPr>
              <a:t> kan enkelt</a:t>
            </a:r>
            <a:r>
              <a:rPr lang="sv-SE" dirty="0">
                <a:solidFill>
                  <a:schemeClr val="bg1"/>
                </a:solidFill>
              </a:rPr>
              <a:t> rapportera minskning av byggsopor, andel återbrukat material och minskat klimatavtryck som kan bli</a:t>
            </a:r>
            <a:r>
              <a:rPr lang="sv-SE" baseline="0" dirty="0">
                <a:solidFill>
                  <a:schemeClr val="bg1"/>
                </a:solidFill>
              </a:rPr>
              <a:t> nya mål i FÄ:s </a:t>
            </a:r>
            <a:r>
              <a:rPr lang="sv-SE" dirty="0">
                <a:solidFill>
                  <a:schemeClr val="bg1"/>
                </a:solidFill>
              </a:rPr>
              <a:t>egen miljöredovisning. </a:t>
            </a:r>
          </a:p>
          <a:p>
            <a:pPr marL="171450" indent="-171450" eaLnBrk="1" fontAlgn="auto" hangingPunct="1">
              <a:spcBef>
                <a:spcPts val="0"/>
              </a:spcBef>
              <a:spcAft>
                <a:spcPts val="0"/>
              </a:spcAft>
              <a:buFont typeface="Arial" panose="020B0604020202020204" pitchFamily="34" charset="0"/>
              <a:buChar char="•"/>
              <a:defRPr/>
            </a:pPr>
            <a:r>
              <a:rPr lang="sv-SE" dirty="0">
                <a:solidFill>
                  <a:schemeClr val="bg1"/>
                </a:solidFill>
              </a:rPr>
              <a:t>   Bidrar till att nå EU:s mål om minskade avfallsmängder där byggavfallet står för &gt;</a:t>
            </a:r>
            <a:r>
              <a:rPr lang="sv-SE" baseline="0" dirty="0">
                <a:solidFill>
                  <a:schemeClr val="bg1"/>
                </a:solidFill>
              </a:rPr>
              <a:t> </a:t>
            </a:r>
            <a:r>
              <a:rPr lang="sv-SE" dirty="0">
                <a:solidFill>
                  <a:schemeClr val="bg1"/>
                </a:solidFill>
              </a:rPr>
              <a:t>25% av den </a:t>
            </a:r>
            <a:r>
              <a:rPr lang="sv-SE">
                <a:solidFill>
                  <a:schemeClr val="bg1"/>
                </a:solidFill>
              </a:rPr>
              <a:t>totala mängden </a:t>
            </a:r>
            <a:r>
              <a:rPr lang="sv-SE" dirty="0">
                <a:solidFill>
                  <a:schemeClr val="bg1"/>
                </a:solidFill>
              </a:rPr>
              <a:t>sopor i Sverige.</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34657-5BB6-40EA-B433-5F45F1BAD92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179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34657-5BB6-40EA-B433-5F45F1BAD92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692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a:t>Om Ogeborg och vår verksamhet kort. Hur vi jobbar och hur våra produkter säljs normalt i projekten.</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34657-5BB6-40EA-B433-5F45F1BAD92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73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34657-5BB6-40EA-B433-5F45F1BAD92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005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34657-5BB6-40EA-B433-5F45F1BAD92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05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eaLnBrk="1" fontAlgn="auto" hangingPunct="1">
              <a:spcBef>
                <a:spcPts val="0"/>
              </a:spcBef>
              <a:spcAft>
                <a:spcPts val="0"/>
              </a:spcAft>
              <a:buFont typeface="Arial" panose="020B0604020202020204" pitchFamily="34" charset="0"/>
              <a:buChar char="•"/>
              <a:defRPr/>
            </a:pPr>
            <a:r>
              <a:rPr lang="sv-SE" sz="1600" dirty="0">
                <a:solidFill>
                  <a:schemeClr val="bg1"/>
                </a:solidFill>
              </a:rPr>
              <a:t>Mindre miljöpåverkan </a:t>
            </a:r>
            <a:r>
              <a:rPr lang="sv-SE" dirty="0">
                <a:solidFill>
                  <a:schemeClr val="bg1"/>
                </a:solidFill>
              </a:rPr>
              <a:t>Med dagens modell köper FÄ mattan och lämnar underhållet till HG som ofta missköter mattan så den tjänar ut i förtid och därmed går till återvinning.</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Snabb omställning genom </a:t>
            </a:r>
            <a:r>
              <a:rPr lang="sv-SE" dirty="0" err="1">
                <a:solidFill>
                  <a:schemeClr val="bg1"/>
                </a:solidFill>
              </a:rPr>
              <a:t>limfria</a:t>
            </a:r>
            <a:r>
              <a:rPr lang="sv-SE" dirty="0">
                <a:solidFill>
                  <a:schemeClr val="bg1"/>
                </a:solidFill>
              </a:rPr>
              <a:t> installationsmetoder. Full valfrihet utan begränsning råder vid avflyttande HG. Plattorna kan ligga kvar eller bytas ut.</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Med CARES tar Ogeborg fullt ansvar för hela kedjan från leverans till den dagen mattan behöver bytas eller har</a:t>
            </a:r>
            <a:r>
              <a:rPr lang="sv-SE" baseline="0" dirty="0">
                <a:solidFill>
                  <a:schemeClr val="bg1"/>
                </a:solidFill>
              </a:rPr>
              <a:t> tjänat ut hela sin livscykel</a:t>
            </a:r>
            <a:r>
              <a:rPr lang="sv-SE" dirty="0">
                <a:solidFill>
                  <a:schemeClr val="bg1"/>
                </a:solidFill>
              </a:rPr>
              <a:t>.</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Eftersom Ogeborg äger mattan kommer säkerställande av produktkvalitet, hållbar design och skötsel av levererad matta vara extra viktiga</a:t>
            </a:r>
            <a:r>
              <a:rPr lang="sv-SE" baseline="0" dirty="0">
                <a:solidFill>
                  <a:schemeClr val="bg1"/>
                </a:solidFill>
              </a:rPr>
              <a:t> inslag vid projekteringen</a:t>
            </a:r>
            <a:r>
              <a:rPr lang="sv-SE" dirty="0">
                <a:solidFill>
                  <a:schemeClr val="bg1"/>
                </a:solidFill>
              </a:rPr>
              <a:t>.</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Det</a:t>
            </a:r>
            <a:r>
              <a:rPr lang="sv-SE" baseline="0" dirty="0">
                <a:solidFill>
                  <a:schemeClr val="bg1"/>
                </a:solidFill>
              </a:rPr>
              <a:t> optimala utfallet vid avflyttande HG är o</a:t>
            </a:r>
            <a:r>
              <a:rPr lang="sv-SE" dirty="0">
                <a:solidFill>
                  <a:schemeClr val="bg1"/>
                </a:solidFill>
              </a:rPr>
              <a:t>m mattan kan ligga kvar och därför finns det ekonomiska incitament för att främja</a:t>
            </a:r>
            <a:r>
              <a:rPr lang="sv-SE" baseline="0" dirty="0">
                <a:solidFill>
                  <a:schemeClr val="bg1"/>
                </a:solidFill>
              </a:rPr>
              <a:t> detta. </a:t>
            </a:r>
          </a:p>
          <a:p>
            <a:pPr marL="285750" indent="-285750" eaLnBrk="1" fontAlgn="auto" hangingPunct="1">
              <a:spcBef>
                <a:spcPts val="0"/>
              </a:spcBef>
              <a:spcAft>
                <a:spcPts val="0"/>
              </a:spcAft>
              <a:buFont typeface="Arial" panose="020B0604020202020204" pitchFamily="34" charset="0"/>
              <a:buChar char="•"/>
              <a:defRPr/>
            </a:pPr>
            <a:r>
              <a:rPr lang="sv-SE" sz="1600" dirty="0">
                <a:solidFill>
                  <a:schemeClr val="bg1"/>
                </a:solidFill>
              </a:rPr>
              <a:t>FÄ:s slipper </a:t>
            </a:r>
            <a:r>
              <a:rPr lang="sv-SE" dirty="0">
                <a:solidFill>
                  <a:schemeClr val="bg1"/>
                </a:solidFill>
              </a:rPr>
              <a:t>kostnader för rivning, sophantering och destruktion.</a:t>
            </a:r>
          </a:p>
          <a:p>
            <a:pPr marL="285750" indent="-285750" eaLnBrk="1" fontAlgn="auto" hangingPunct="1">
              <a:spcBef>
                <a:spcPts val="0"/>
              </a:spcBef>
              <a:spcAft>
                <a:spcPts val="0"/>
              </a:spcAft>
              <a:buFont typeface="Arial" panose="020B0604020202020204" pitchFamily="34" charset="0"/>
              <a:buChar char="•"/>
              <a:defRPr/>
            </a:pPr>
            <a:r>
              <a:rPr lang="sv-SE" sz="1600" dirty="0">
                <a:solidFill>
                  <a:schemeClr val="bg1"/>
                </a:solidFill>
              </a:rPr>
              <a:t>Genom smartare/grönare hyresavtal </a:t>
            </a:r>
            <a:r>
              <a:rPr lang="sv-SE" dirty="0">
                <a:solidFill>
                  <a:schemeClr val="bg1"/>
                </a:solidFill>
              </a:rPr>
              <a:t>attraheras nya och allt mer miljömedvetna kundgrupper.</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Genom att vara först skapas enkelt uppmärksamhet/press vilket stärker den egna miljöprofilen/varumärket.</a:t>
            </a:r>
          </a:p>
          <a:p>
            <a:pPr marL="285750" indent="-285750" eaLnBrk="1" fontAlgn="auto" hangingPunct="1">
              <a:spcBef>
                <a:spcPts val="0"/>
              </a:spcBef>
              <a:spcAft>
                <a:spcPts val="0"/>
              </a:spcAft>
              <a:buFont typeface="Arial" panose="020B0604020202020204" pitchFamily="34" charset="0"/>
              <a:buChar char="•"/>
              <a:defRPr/>
            </a:pPr>
            <a:r>
              <a:rPr lang="sv-SE" dirty="0">
                <a:solidFill>
                  <a:schemeClr val="bg1"/>
                </a:solidFill>
              </a:rPr>
              <a:t>Ogeborg</a:t>
            </a:r>
            <a:r>
              <a:rPr lang="sv-SE" baseline="0" dirty="0">
                <a:solidFill>
                  <a:schemeClr val="bg1"/>
                </a:solidFill>
              </a:rPr>
              <a:t> kan enkelt</a:t>
            </a:r>
            <a:r>
              <a:rPr lang="sv-SE" dirty="0">
                <a:solidFill>
                  <a:schemeClr val="bg1"/>
                </a:solidFill>
              </a:rPr>
              <a:t> rapportera minskning av byggsopor, andel återbrukat material och minskat klimatavtryck som kan bli</a:t>
            </a:r>
            <a:r>
              <a:rPr lang="sv-SE" baseline="0" dirty="0">
                <a:solidFill>
                  <a:schemeClr val="bg1"/>
                </a:solidFill>
              </a:rPr>
              <a:t> nya mål i FÄ:s </a:t>
            </a:r>
            <a:r>
              <a:rPr lang="sv-SE" dirty="0">
                <a:solidFill>
                  <a:schemeClr val="bg1"/>
                </a:solidFill>
              </a:rPr>
              <a:t>egen miljöredovisning. </a:t>
            </a:r>
          </a:p>
          <a:p>
            <a:pPr marL="171450" indent="-171450" eaLnBrk="1" fontAlgn="auto" hangingPunct="1">
              <a:spcBef>
                <a:spcPts val="0"/>
              </a:spcBef>
              <a:spcAft>
                <a:spcPts val="0"/>
              </a:spcAft>
              <a:buFont typeface="Arial" panose="020B0604020202020204" pitchFamily="34" charset="0"/>
              <a:buChar char="•"/>
              <a:defRPr/>
            </a:pPr>
            <a:r>
              <a:rPr lang="sv-SE" dirty="0">
                <a:solidFill>
                  <a:schemeClr val="bg1"/>
                </a:solidFill>
              </a:rPr>
              <a:t>   Bidrar till att nå EU:s mål om minskade avfallsmängder där byggavfallet står för &gt;</a:t>
            </a:r>
            <a:r>
              <a:rPr lang="sv-SE" baseline="0" dirty="0">
                <a:solidFill>
                  <a:schemeClr val="bg1"/>
                </a:solidFill>
              </a:rPr>
              <a:t> </a:t>
            </a:r>
            <a:r>
              <a:rPr lang="sv-SE" dirty="0">
                <a:solidFill>
                  <a:schemeClr val="bg1"/>
                </a:solidFill>
              </a:rPr>
              <a:t>25% av den </a:t>
            </a:r>
            <a:r>
              <a:rPr lang="sv-SE">
                <a:solidFill>
                  <a:schemeClr val="bg1"/>
                </a:solidFill>
              </a:rPr>
              <a:t>totala mängden </a:t>
            </a:r>
            <a:r>
              <a:rPr lang="sv-SE" dirty="0">
                <a:solidFill>
                  <a:schemeClr val="bg1"/>
                </a:solidFill>
              </a:rPr>
              <a:t>sopor i Sverige.</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34657-5BB6-40EA-B433-5F45F1BAD92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937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34657-5BB6-40EA-B433-5F45F1BAD92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699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1-Cover Full-bleed</a:t>
            </a:r>
            <a:r>
              <a:rPr lang="en-US" baseline="0" dirty="0"/>
              <a:t> Teal Pattern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9668F-E71C-48CF-9891-B741240D9A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844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8047D43-2A75-4270-ACF5-A8071EB6A381}" type="slidenum">
              <a:rPr lang="sv-SE" smtClean="0"/>
              <a:t>6</a:t>
            </a:fld>
            <a:endParaRPr lang="sv-SE"/>
          </a:p>
        </p:txBody>
      </p:sp>
    </p:spTree>
    <p:extLst>
      <p:ext uri="{BB962C8B-B14F-4D97-AF65-F5344CB8AC3E}">
        <p14:creationId xmlns:p14="http://schemas.microsoft.com/office/powerpoint/2010/main" val="3194451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5-Text 2/3</a:t>
            </a:r>
            <a:r>
              <a:rPr lang="en-US" baseline="0" dirty="0"/>
              <a:t> Column 1 Photo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9668F-E71C-48CF-9891-B741240D9A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7993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6" name="Shape 6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sv-SE" sz="1000" dirty="0"/>
              <a:t>1994 var ett år av förändring för Interface och dess grundare. Ray skrev en bok som heter Midcourse correction och det blev starten på något nytt för företaget. Det började med en fråga från en kund som vi inte kunde svara på - "Vad gör ditt företag för miljön?" Vilja svara på den frågan ledde Ray att skapa en arbetsgrupp och när han bad om att ta itu med laget med sin miljövision var han oförmögen att kalla sin miljövision. Några veckor innan arbetsgruppen möttes fick han en kopia av Paul Hawkens bok, handelsekonomin, han läste boken och upplevde vad han kallade en epiphany. Han blev övertygad om att sättet som han drev sitt företag skadade miljön och han beslutade att förändra det. Interface satte sin vision som handlade om att inte ha någon negativ inverkan på miljön och en återställande inverkan på världen. Interface startade sedan sin hållbarhetsresa guidad av visionen: Att vara det första företaget som genom sina handlingar visar hela industrins värld vad hållbarhet är i alla dess dimensioner: människor, process, produkt, plats och vinst - fram till 2020 - och Genom att göra så kommer vi att bli återställande genom kraften av inflytande och påverkan.</a:t>
            </a:r>
            <a:endParaRPr lang="en-CA" sz="10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0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776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Shape 11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7" name="Shape 112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sv-SE" dirty="0"/>
              <a:t>Interface har etablerat ett s.k. klimatuppdrag. Den nya utvecklingen av baksidan som vi håller på att introducera har en nära koppling till vårt ambitiösa hållbarhetsuppdrag, och särskilt pelarna Live Zero - inbäddande Mission Zero - och Love Carbon.</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GB" sz="1200" b="0" i="0" u="none" strike="noStrike" cap="none" dirty="0">
                <a:solidFill>
                  <a:schemeClr val="dk1"/>
                </a:solidFill>
                <a:latin typeface="Calibri"/>
                <a:ea typeface="Calibri"/>
                <a:cs typeface="Calibri"/>
                <a:sym typeface="Calibri"/>
              </a:rPr>
              <a:t>I’d like to start with our Climate Take Back mission. The new backing development we’re about to introduce has a close connection to our ambitious sustainability mission,</a:t>
            </a:r>
            <a:r>
              <a:rPr lang="en-GB" dirty="0"/>
              <a:t> and especially the pillars Live Zero - embedding Mission Zero - and Love Carbon.</a:t>
            </a:r>
          </a:p>
        </p:txBody>
      </p:sp>
      <p:sp>
        <p:nvSpPr>
          <p:cNvPr id="1128" name="Shape 112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
                  <a:srgbClr val="000000"/>
                </a:buClr>
                <a:buSzPct val="25000"/>
                <a:buFont typeface="Calibri"/>
                <a:buNone/>
                <a:tabLst/>
                <a:defRPr/>
              </a:pPr>
              <a:t>39</a:t>
            </a:fld>
            <a:endPar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5585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Shape 11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4" name="Shape 113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br>
              <a:rPr lang="sv-SE" dirty="0"/>
            </a:br>
            <a:r>
              <a:rPr lang="sv-SE" sz="1200" b="0" i="0" kern="1200" dirty="0">
                <a:solidFill>
                  <a:schemeClr val="tx1"/>
                </a:solidFill>
                <a:effectLst/>
                <a:latin typeface="+mn-lt"/>
                <a:ea typeface="+mn-ea"/>
                <a:cs typeface="+mn-cs"/>
              </a:rPr>
              <a:t>I slutet av förra året presenterade vi den kolnegativa Proof Positive plattan för marknaden.  Den visar att det är möjligt att skapa produkter som tar upp och lagrar kol. Detta gör att vi istället pratar om möjligheter snarare än problem. Vi kan med andra ord Designa ett klimat som bidrar istället för att det bidrar till global uppvärmning och klimatförändringar. </a:t>
            </a:r>
          </a:p>
          <a:p>
            <a:pPr marL="0" marR="0" lvl="0" indent="0" algn="l" rtl="0">
              <a:lnSpc>
                <a:spcPct val="100000"/>
              </a:lnSpc>
              <a:spcBef>
                <a:spcPts val="0"/>
              </a:spcBef>
              <a:spcAft>
                <a:spcPts val="0"/>
              </a:spcAft>
              <a:buClr>
                <a:schemeClr val="dk1"/>
              </a:buClr>
              <a:buSzPct val="25000"/>
              <a:buFont typeface="Calibri"/>
              <a:buNone/>
            </a:pPr>
            <a:endParaRPr lang="sv-SE" sz="1200" b="0" i="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Calibri"/>
              <a:buNone/>
            </a:pPr>
            <a:r>
              <a:rPr lang="sv-SE" sz="1200" b="0" i="0" kern="1200" dirty="0">
                <a:solidFill>
                  <a:schemeClr val="tx1"/>
                </a:solidFill>
                <a:effectLst/>
                <a:latin typeface="+mn-lt"/>
                <a:ea typeface="+mn-ea"/>
                <a:cs typeface="+mn-cs"/>
              </a:rPr>
              <a:t>I detta berättande kol ses inte som ett problem, utan som en potentiell byggsten. </a:t>
            </a:r>
          </a:p>
          <a:p>
            <a:pPr marL="0" marR="0" lvl="0" indent="0" algn="l" rtl="0">
              <a:lnSpc>
                <a:spcPct val="100000"/>
              </a:lnSpc>
              <a:spcBef>
                <a:spcPts val="0"/>
              </a:spcBef>
              <a:spcAft>
                <a:spcPts val="0"/>
              </a:spcAft>
              <a:buClr>
                <a:schemeClr val="dk1"/>
              </a:buClr>
              <a:buSzPct val="25000"/>
              <a:buFont typeface="Calibri"/>
              <a:buNone/>
            </a:pPr>
            <a:endParaRPr lang="sv-SE" sz="1200" b="0" i="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Calibri"/>
              <a:buNone/>
            </a:pPr>
            <a:r>
              <a:rPr lang="sv-SE" sz="1200" b="0" i="0" kern="1200" dirty="0">
                <a:solidFill>
                  <a:schemeClr val="tx1"/>
                </a:solidFill>
                <a:effectLst/>
                <a:latin typeface="+mn-lt"/>
                <a:ea typeface="+mn-ea"/>
                <a:cs typeface="+mn-cs"/>
              </a:rPr>
              <a:t>Koldioxidavtrycket för Proof Positive plattan uppskattas till - (minus) 2 kg CO2 ekv. per kvm. Vi har använt utvalda material som innehåller atmosfäriskt kol och omvandlat dem till slitstarka material som lagrar det kolet. Proof Positive plattan är en färdig färdig produkt med material i sin helhet.</a:t>
            </a:r>
          </a:p>
          <a:p>
            <a:pPr marL="0" marR="0" lvl="0" indent="0" algn="l" rtl="0">
              <a:lnSpc>
                <a:spcPct val="100000"/>
              </a:lnSpc>
              <a:spcBef>
                <a:spcPts val="0"/>
              </a:spcBef>
              <a:spcAft>
                <a:spcPts val="0"/>
              </a:spcAft>
              <a:buClr>
                <a:schemeClr val="dk1"/>
              </a:buClr>
              <a:buSzPct val="250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sv-SE" sz="1200" b="0" i="0" u="none" strike="noStrike" cap="none" dirty="0">
              <a:solidFill>
                <a:schemeClr val="dk1"/>
              </a:solidFill>
              <a:latin typeface="Calibri"/>
              <a:ea typeface="Calibri"/>
              <a:cs typeface="Calibri"/>
              <a:sym typeface="Calibri"/>
            </a:endParaRPr>
          </a:p>
        </p:txBody>
      </p:sp>
      <p:sp>
        <p:nvSpPr>
          <p:cNvPr id="1135" name="Shape 113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72398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9" name="Shape 116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r>
              <a:rPr lang="sv-SE" sz="1200" b="0" i="0" kern="1200" dirty="0">
                <a:solidFill>
                  <a:schemeClr val="tx1"/>
                </a:solidFill>
                <a:effectLst/>
                <a:latin typeface="+mn-lt"/>
                <a:ea typeface="+mn-ea"/>
                <a:cs typeface="+mn-cs"/>
              </a:rPr>
              <a:t>I stor utsträckning är det baksidan som används för Proof Positive, som vi introducerar till marknaden nu under namnet CircuitBacGreen.</a:t>
            </a:r>
          </a:p>
          <a:p>
            <a:br>
              <a:rPr lang="sv-SE" dirty="0"/>
            </a:br>
            <a:endParaRPr lang="en-GB" sz="1200" b="0" i="0" u="none" strike="noStrike" cap="none" dirty="0">
              <a:solidFill>
                <a:schemeClr val="dk1"/>
              </a:solidFill>
              <a:latin typeface="Calibri"/>
              <a:ea typeface="Calibri"/>
              <a:cs typeface="Calibri"/>
              <a:sym typeface="Calibri"/>
            </a:endParaRPr>
          </a:p>
        </p:txBody>
      </p:sp>
      <p:sp>
        <p:nvSpPr>
          <p:cNvPr id="1170" name="Shape 117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6666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Shape 1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79" name="Shape 1179"/>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sv-SE" dirty="0"/>
              <a:t>CircuitBac Green använder en blandning av bioplast och mineralfyllnadsmedel. </a:t>
            </a:r>
          </a:p>
          <a:p>
            <a:pPr marL="0" marR="0" lvl="0" indent="0" algn="l" rtl="0">
              <a:lnSpc>
                <a:spcPct val="100000"/>
              </a:lnSpc>
              <a:spcBef>
                <a:spcPts val="0"/>
              </a:spcBef>
              <a:spcAft>
                <a:spcPts val="0"/>
              </a:spcAft>
              <a:buClr>
                <a:schemeClr val="dk1"/>
              </a:buClr>
              <a:buSzPct val="25000"/>
              <a:buFont typeface="Calibri"/>
              <a:buNone/>
            </a:pPr>
            <a:r>
              <a:rPr lang="sv-SE" dirty="0"/>
              <a:t>Den högt presterande baksidan ökar det biobaserade och återvunna innehållet och minskar koldioxidavtrycket på den färdiga mattplattan. </a:t>
            </a:r>
          </a:p>
          <a:p>
            <a:pPr marL="0" marR="0" lvl="0" indent="0" algn="l" rtl="0">
              <a:lnSpc>
                <a:spcPct val="100000"/>
              </a:lnSpc>
              <a:spcBef>
                <a:spcPts val="0"/>
              </a:spcBef>
              <a:spcAft>
                <a:spcPts val="0"/>
              </a:spcAft>
              <a:buClr>
                <a:schemeClr val="dk1"/>
              </a:buClr>
              <a:buSzPct val="25000"/>
              <a:buFont typeface="Calibri"/>
              <a:buNone/>
            </a:pPr>
            <a:endParaRPr lang="sv-SE" dirty="0"/>
          </a:p>
          <a:p>
            <a:pPr marL="0" marR="0" lvl="0" indent="0" algn="l" rtl="0">
              <a:lnSpc>
                <a:spcPct val="100000"/>
              </a:lnSpc>
              <a:spcBef>
                <a:spcPts val="0"/>
              </a:spcBef>
              <a:spcAft>
                <a:spcPts val="0"/>
              </a:spcAft>
              <a:buClr>
                <a:schemeClr val="dk1"/>
              </a:buClr>
              <a:buSzPct val="25000"/>
              <a:buFont typeface="Calibri"/>
              <a:buNone/>
            </a:pPr>
            <a:r>
              <a:rPr lang="sv-SE" dirty="0"/>
              <a:t>Bioplast är polymerer härrörande från förnybara biomassakällor. I Paul Hawkens bok Drawdown ersätts petroplast med bioplast som en av de 100 mest innehållsrika lösningarna för global uppvärmning och klimatförändringar. </a:t>
            </a:r>
          </a:p>
          <a:p>
            <a:pPr marL="0" marR="0" lvl="0" indent="0" algn="l" rtl="0">
              <a:lnSpc>
                <a:spcPct val="100000"/>
              </a:lnSpc>
              <a:spcBef>
                <a:spcPts val="0"/>
              </a:spcBef>
              <a:spcAft>
                <a:spcPts val="0"/>
              </a:spcAft>
              <a:buClr>
                <a:schemeClr val="dk1"/>
              </a:buClr>
              <a:buSzPct val="25000"/>
              <a:buFont typeface="Calibri"/>
              <a:buNone/>
            </a:pPr>
            <a:endParaRPr lang="sv-SE" dirty="0"/>
          </a:p>
          <a:p>
            <a:pPr marL="0" marR="0" lvl="0" indent="0" algn="l" rtl="0">
              <a:lnSpc>
                <a:spcPct val="100000"/>
              </a:lnSpc>
              <a:spcBef>
                <a:spcPts val="0"/>
              </a:spcBef>
              <a:spcAft>
                <a:spcPts val="0"/>
              </a:spcAft>
              <a:buClr>
                <a:schemeClr val="dk1"/>
              </a:buClr>
              <a:buSzPct val="25000"/>
              <a:buFont typeface="Calibri"/>
              <a:buNone/>
            </a:pPr>
            <a:r>
              <a:rPr lang="sv-SE" dirty="0"/>
              <a:t>Bio-plasten är skapad med hjälp av naturliga oljor och hartser som ett kol-negativt alternativ till nuvarande baksidematerial. Det betyder att det finns mindre koldioxid i atmosfären som ett resultat av att använda denna komposit än om vi inte gjort det. </a:t>
            </a:r>
          </a:p>
          <a:p>
            <a:pPr marL="0" marR="0" lvl="0" indent="0" algn="l" rtl="0">
              <a:lnSpc>
                <a:spcPct val="100000"/>
              </a:lnSpc>
              <a:spcBef>
                <a:spcPts val="0"/>
              </a:spcBef>
              <a:spcAft>
                <a:spcPts val="0"/>
              </a:spcAft>
              <a:buClr>
                <a:schemeClr val="dk1"/>
              </a:buClr>
              <a:buSzPct val="25000"/>
              <a:buFont typeface="Calibri"/>
              <a:buNone/>
            </a:pPr>
            <a:endParaRPr lang="sv-SE" dirty="0"/>
          </a:p>
          <a:p>
            <a:pPr marL="0" marR="0" lvl="0" indent="0" algn="l" rtl="0">
              <a:lnSpc>
                <a:spcPct val="100000"/>
              </a:lnSpc>
              <a:spcBef>
                <a:spcPts val="0"/>
              </a:spcBef>
              <a:spcAft>
                <a:spcPts val="0"/>
              </a:spcAft>
              <a:buClr>
                <a:schemeClr val="dk1"/>
              </a:buClr>
              <a:buSzPct val="25000"/>
              <a:buFont typeface="Calibri"/>
              <a:buNone/>
            </a:pPr>
            <a:r>
              <a:rPr lang="sv-SE" dirty="0"/>
              <a:t>Återvunnen kalksten används som ett fyllnadsmedel även i vår Graphlex-baksida.</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180" name="Shape 1180"/>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5714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190" name="Shape 11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893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7" name="Shape 1197"/>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457200" marR="0" lvl="0" indent="-304800" algn="l" rtl="0">
              <a:spcBef>
                <a:spcPts val="0"/>
              </a:spcBef>
              <a:buClr>
                <a:schemeClr val="dk1"/>
              </a:buClr>
              <a:buSzPct val="100000"/>
              <a:buFont typeface="Calibri"/>
              <a:buAutoNum type="arabicPeriod"/>
            </a:pPr>
            <a:r>
              <a:rPr lang="sv-SE" dirty="0"/>
              <a:t>En blandning av bioplaster - Koldioxid-negativa naturliga oljor och hartser doseras och blandas med återvunnet kalksten för att skapa backningsföreningen. </a:t>
            </a:r>
          </a:p>
          <a:p>
            <a:pPr marL="457200" marR="0" lvl="0" indent="-304800" algn="l" rtl="0">
              <a:spcBef>
                <a:spcPts val="0"/>
              </a:spcBef>
              <a:buClr>
                <a:schemeClr val="dk1"/>
              </a:buClr>
              <a:buSzPct val="100000"/>
              <a:buFont typeface="Calibri"/>
              <a:buAutoNum type="arabicPeriod"/>
            </a:pPr>
            <a:r>
              <a:rPr lang="sv-SE" dirty="0"/>
              <a:t>Applicering - Föreningen pumpas genom till baksidelinjen och appliceras på rullar av tuftad matta med en förbeläggning och ett stabiliserande lager av glasfiber, innan en igenkännbar grön fleece läggs till. </a:t>
            </a:r>
          </a:p>
          <a:p>
            <a:pPr marL="457200" marR="0" lvl="0" indent="-304800" algn="l" rtl="0">
              <a:spcBef>
                <a:spcPts val="0"/>
              </a:spcBef>
              <a:buClr>
                <a:schemeClr val="dk1"/>
              </a:buClr>
              <a:buSzPct val="100000"/>
              <a:buFont typeface="Calibri"/>
              <a:buAutoNum type="arabicPeriod"/>
            </a:pPr>
            <a:r>
              <a:rPr lang="sv-SE" dirty="0"/>
              <a:t>Modular - Den bakre rullen av mattan är skuren till 50 x 50 cm rutor eller 25 x 100 cm Skinny Planks, vilket ger ett brett utbud av mönster. </a:t>
            </a:r>
          </a:p>
          <a:p>
            <a:pPr marL="457200" marR="0" lvl="0" indent="-304800" algn="l" rtl="0">
              <a:spcBef>
                <a:spcPts val="0"/>
              </a:spcBef>
              <a:buClr>
                <a:schemeClr val="dk1"/>
              </a:buClr>
              <a:buSzPct val="100000"/>
              <a:buFont typeface="Calibri"/>
              <a:buAutoNum type="arabicPeriod"/>
            </a:pPr>
            <a:r>
              <a:rPr lang="sv-SE" dirty="0"/>
              <a:t>Förpackning - Mattans kakel genomgår kvalitetskontroll innan de är boxade och klara för leverans</a:t>
            </a:r>
            <a:endParaRPr lang="en-GB" dirty="0"/>
          </a:p>
        </p:txBody>
      </p:sp>
      <p:sp>
        <p:nvSpPr>
          <p:cNvPr id="1198" name="Shape 119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68592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Shape 120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endParaRPr/>
          </a:p>
        </p:txBody>
      </p:sp>
      <p:sp>
        <p:nvSpPr>
          <p:cNvPr id="1205" name="Shape 12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8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1-Cover Full-bleed</a:t>
            </a:r>
            <a:r>
              <a:rPr lang="en-US" baseline="0" dirty="0"/>
              <a:t> Brown Pattern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39668F-E71C-48CF-9891-B741240D9A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717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8047D43-2A75-4270-ACF5-A8071EB6A381}" type="slidenum">
              <a:rPr lang="sv-SE" smtClean="0"/>
              <a:t>7</a:t>
            </a:fld>
            <a:endParaRPr lang="sv-SE"/>
          </a:p>
        </p:txBody>
      </p:sp>
    </p:spTree>
    <p:extLst>
      <p:ext uri="{BB962C8B-B14F-4D97-AF65-F5344CB8AC3E}">
        <p14:creationId xmlns:p14="http://schemas.microsoft.com/office/powerpoint/2010/main" val="3300997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8047D43-2A75-4270-ACF5-A8071EB6A381}" type="slidenum">
              <a:rPr lang="sv-SE" smtClean="0"/>
              <a:t>48</a:t>
            </a:fld>
            <a:endParaRPr lang="sv-SE"/>
          </a:p>
        </p:txBody>
      </p:sp>
    </p:spTree>
    <p:extLst>
      <p:ext uri="{BB962C8B-B14F-4D97-AF65-F5344CB8AC3E}">
        <p14:creationId xmlns:p14="http://schemas.microsoft.com/office/powerpoint/2010/main" val="3737560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8047D43-2A75-4270-ACF5-A8071EB6A381}" type="slidenum">
              <a:rPr lang="sv-SE" smtClean="0"/>
              <a:t>8</a:t>
            </a:fld>
            <a:endParaRPr lang="sv-SE"/>
          </a:p>
        </p:txBody>
      </p:sp>
    </p:spTree>
    <p:extLst>
      <p:ext uri="{BB962C8B-B14F-4D97-AF65-F5344CB8AC3E}">
        <p14:creationId xmlns:p14="http://schemas.microsoft.com/office/powerpoint/2010/main" val="2734327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a:r>
              <a:rPr lang="sv-SE" sz="1200" b="1" i="0" u="none" strike="noStrike" kern="1200" baseline="30000" dirty="0">
                <a:solidFill>
                  <a:schemeClr val="tx1"/>
                </a:solidFill>
                <a:latin typeface="+mn-lt"/>
                <a:ea typeface="+mn-ea"/>
                <a:cs typeface="+mn-cs"/>
              </a:rPr>
              <a:t>Vi tror på människor och möten</a:t>
            </a:r>
          </a:p>
          <a:p>
            <a:pPr rtl="0"/>
            <a:r>
              <a:rPr lang="sv-SE" sz="1200" b="0" i="0" u="none" strike="noStrike" kern="1200" baseline="30000" dirty="0">
                <a:solidFill>
                  <a:schemeClr val="tx1"/>
                </a:solidFill>
                <a:latin typeface="+mn-lt"/>
                <a:ea typeface="+mn-ea"/>
                <a:cs typeface="+mn-cs"/>
              </a:rPr>
              <a:t>Människor, möten, hållbarhet och cirkulära flöden. Det var tankegångar som ledde fram till att vi nu ger marknaden en ny </a:t>
            </a:r>
          </a:p>
          <a:p>
            <a:pPr rtl="0"/>
            <a:r>
              <a:rPr lang="sv-SE" sz="1200" b="0" i="0" u="none" strike="noStrike" kern="1200" baseline="30000" dirty="0">
                <a:solidFill>
                  <a:schemeClr val="tx1"/>
                </a:solidFill>
                <a:latin typeface="+mn-lt"/>
                <a:ea typeface="+mn-ea"/>
                <a:cs typeface="+mn-cs"/>
              </a:rPr>
              <a:t>produkt i form av ett rum i rummet. Och detta gör vi på ett helt nytt sätt, där användaren – hyresgästen - sätts i centrum </a:t>
            </a:r>
          </a:p>
          <a:p>
            <a:pPr rtl="0"/>
            <a:r>
              <a:rPr lang="sv-SE" sz="1200" b="0" i="0" u="none" strike="noStrike" kern="1200" baseline="30000" dirty="0">
                <a:solidFill>
                  <a:schemeClr val="tx1"/>
                </a:solidFill>
                <a:latin typeface="+mn-lt"/>
                <a:ea typeface="+mn-ea"/>
                <a:cs typeface="+mn-cs"/>
              </a:rPr>
              <a:t>och där hållbarhet blir vår bärande tanke. När vi nu lanserar den första versionen av Multi </a:t>
            </a:r>
            <a:r>
              <a:rPr lang="sv-SE" sz="1200" b="0" i="0" u="none" strike="noStrike" kern="1200" baseline="30000" dirty="0" err="1">
                <a:solidFill>
                  <a:schemeClr val="tx1"/>
                </a:solidFill>
                <a:latin typeface="+mn-lt"/>
                <a:ea typeface="+mn-ea"/>
                <a:cs typeface="+mn-cs"/>
              </a:rPr>
              <a:t>Room</a:t>
            </a:r>
            <a:r>
              <a:rPr lang="sv-SE" sz="1200" b="0" i="0" u="none" strike="noStrike" kern="1200" baseline="30000" dirty="0">
                <a:solidFill>
                  <a:schemeClr val="tx1"/>
                </a:solidFill>
                <a:latin typeface="+mn-lt"/>
                <a:ea typeface="+mn-ea"/>
                <a:cs typeface="+mn-cs"/>
              </a:rPr>
              <a:t> blir den tanken verklighet. </a:t>
            </a:r>
          </a:p>
          <a:p>
            <a:pPr rtl="0"/>
            <a:r>
              <a:rPr lang="sv-SE" sz="1200" b="0" i="0" u="none" strike="noStrike" kern="1200" baseline="30000" dirty="0">
                <a:solidFill>
                  <a:schemeClr val="tx1"/>
                </a:solidFill>
                <a:latin typeface="+mn-lt"/>
                <a:ea typeface="+mn-ea"/>
                <a:cs typeface="+mn-cs"/>
              </a:rPr>
              <a:t>Ett komplett rum som tydliggör vår allra viktigaste uppgift – att skapa energi och fokus, på ett hållbart sätt.</a:t>
            </a:r>
          </a:p>
          <a:p>
            <a:pPr rtl="0"/>
            <a:r>
              <a:rPr lang="sv-SE" sz="1200" b="0" i="0" u="none" strike="noStrike" kern="1200" baseline="30000" dirty="0">
                <a:solidFill>
                  <a:schemeClr val="tx1"/>
                </a:solidFill>
                <a:latin typeface="+mn-lt"/>
                <a:ea typeface="+mn-ea"/>
                <a:cs typeface="+mn-cs"/>
              </a:rPr>
              <a:t>Vare sig det gäller större möten, kreativa sessioner eller koncentrationsarbete så vet vi att varje arbetssätt kräver sitt rum. </a:t>
            </a:r>
            <a:br>
              <a:rPr lang="sv-SE" sz="1200" b="0" i="0" u="none" strike="noStrike" kern="1200" baseline="30000" dirty="0">
                <a:solidFill>
                  <a:schemeClr val="tx1"/>
                </a:solidFill>
                <a:latin typeface="+mn-lt"/>
                <a:ea typeface="+mn-ea"/>
                <a:cs typeface="+mn-cs"/>
              </a:rPr>
            </a:br>
            <a:r>
              <a:rPr lang="sv-SE" sz="1200" b="0" i="0" u="none" strike="noStrike" kern="1200" baseline="30000" dirty="0">
                <a:solidFill>
                  <a:schemeClr val="tx1"/>
                </a:solidFill>
                <a:latin typeface="+mn-lt"/>
                <a:ea typeface="+mn-ea"/>
                <a:cs typeface="+mn-cs"/>
              </a:rPr>
              <a:t>Rum med olika storlekar och funktioner.  Vi har samlat all vår erfarenhet och kunskap kring arbetsplatser i en hållbar </a:t>
            </a:r>
          </a:p>
          <a:p>
            <a:pPr rtl="0"/>
            <a:r>
              <a:rPr lang="sv-SE" sz="1200" b="0" i="0" u="none" strike="noStrike" kern="1200" baseline="30000" dirty="0">
                <a:solidFill>
                  <a:schemeClr val="tx1"/>
                </a:solidFill>
                <a:latin typeface="+mn-lt"/>
                <a:ea typeface="+mn-ea"/>
                <a:cs typeface="+mn-cs"/>
              </a:rPr>
              <a:t>– ja, rent av cirkulär – rumslösning.  </a:t>
            </a:r>
            <a:r>
              <a:rPr lang="sv-SE" sz="1200" b="0" i="0" u="none" strike="noStrike" kern="1200" baseline="30000" dirty="0" err="1">
                <a:solidFill>
                  <a:schemeClr val="tx1"/>
                </a:solidFill>
                <a:latin typeface="+mn-lt"/>
                <a:ea typeface="+mn-ea"/>
                <a:cs typeface="+mn-cs"/>
              </a:rPr>
              <a:t>MultiRoom</a:t>
            </a:r>
            <a:r>
              <a:rPr lang="sv-SE" sz="1200" b="0" i="0" u="none" strike="noStrike" kern="1200" baseline="30000" dirty="0">
                <a:solidFill>
                  <a:schemeClr val="tx1"/>
                </a:solidFill>
                <a:latin typeface="+mn-lt"/>
                <a:ea typeface="+mn-ea"/>
                <a:cs typeface="+mn-cs"/>
              </a:rPr>
              <a:t> är en helt flexibel lösning där avfall inte bara minimeras utan rent av elimineras.</a:t>
            </a:r>
          </a:p>
          <a:p>
            <a:pPr rtl="0"/>
            <a:r>
              <a:rPr lang="sv-SE" sz="1200" b="0" i="0" u="none" strike="noStrike" kern="1200" baseline="30000" dirty="0">
                <a:solidFill>
                  <a:schemeClr val="tx1"/>
                </a:solidFill>
                <a:latin typeface="+mn-lt"/>
                <a:ea typeface="+mn-ea"/>
                <a:cs typeface="+mn-cs"/>
              </a:rPr>
              <a:t>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727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ALLT BÖRJAR OCH SLUTAR MED HYRESGÄSTEN</a:t>
            </a:r>
          </a:p>
          <a:p>
            <a:r>
              <a:rPr lang="sv-SE" dirty="0"/>
              <a:t>Genom</a:t>
            </a:r>
            <a:r>
              <a:rPr lang="sv-SE" baseline="0" dirty="0"/>
              <a:t> närhet, kompetens, kapacitet och effektivitet ska </a:t>
            </a:r>
          </a:p>
          <a:p>
            <a:r>
              <a:rPr lang="sv-SE" baseline="0" dirty="0"/>
              <a:t>vi bidra till våra kunders lönsamhet.</a:t>
            </a:r>
          </a:p>
          <a:p>
            <a:endParaRPr lang="sv-SE" baseline="0" dirty="0"/>
          </a:p>
          <a:p>
            <a:r>
              <a:rPr lang="sv-SE" b="1" baseline="0" dirty="0"/>
              <a:t>CIRKULÄR EKONOMI</a:t>
            </a:r>
          </a:p>
          <a:p>
            <a:r>
              <a:rPr lang="sv-SE" baseline="0" dirty="0"/>
              <a:t>Vi bidrar till att minska branschens miljöpåverkan och </a:t>
            </a:r>
          </a:p>
          <a:p>
            <a:r>
              <a:rPr lang="sv-SE" baseline="0" dirty="0"/>
              <a:t>göra kontorsvärlden till en bättre plats.</a:t>
            </a:r>
          </a:p>
          <a:p>
            <a:endParaRPr lang="sv-SE" baseline="0" dirty="0"/>
          </a:p>
          <a:p>
            <a:r>
              <a:rPr lang="sv-SE" b="1" baseline="0" dirty="0"/>
              <a:t>UTVECKLA BRANSCHEN INIFRÅN</a:t>
            </a:r>
            <a:br>
              <a:rPr lang="nb-NO" baseline="0" dirty="0"/>
            </a:br>
            <a:r>
              <a:rPr lang="nb-NO" baseline="0" dirty="0" err="1"/>
              <a:t>Genom</a:t>
            </a:r>
            <a:r>
              <a:rPr lang="nb-NO" baseline="0" dirty="0"/>
              <a:t> vårt aktiva </a:t>
            </a:r>
            <a:r>
              <a:rPr lang="nb-NO" baseline="0" dirty="0" err="1"/>
              <a:t>deltagande</a:t>
            </a:r>
            <a:r>
              <a:rPr lang="nb-NO" baseline="0" dirty="0"/>
              <a:t> </a:t>
            </a:r>
            <a:r>
              <a:rPr lang="nb-NO" baseline="0" dirty="0" err="1"/>
              <a:t>förbättrar</a:t>
            </a:r>
            <a:r>
              <a:rPr lang="nb-NO" baseline="0" dirty="0"/>
              <a:t> vi </a:t>
            </a:r>
            <a:r>
              <a:rPr lang="nb-NO" baseline="0" dirty="0" err="1"/>
              <a:t>branschen</a:t>
            </a:r>
            <a:endParaRPr lang="nb-NO" baseline="0" dirty="0"/>
          </a:p>
          <a:p>
            <a:r>
              <a:rPr lang="sv-SE" baseline="0" dirty="0"/>
              <a:t>inom säkerhet, arbetsmiljö och etik.</a:t>
            </a:r>
          </a:p>
          <a:p>
            <a:endParaRPr lang="sv-SE" baseline="0" dirty="0"/>
          </a:p>
          <a:p>
            <a:r>
              <a:rPr lang="sv-SE" b="1" dirty="0">
                <a:solidFill>
                  <a:schemeClr val="tx2"/>
                </a:solidFill>
              </a:rPr>
              <a:t>Vårt främsta engagemang finns i kommersiella lokaler och deras behov av olika typer av rumsligheter för olika arbetsuppgifter.</a:t>
            </a:r>
          </a:p>
          <a:p>
            <a:r>
              <a:rPr lang="sv-SE" sz="1500" b="1" dirty="0">
                <a:solidFill>
                  <a:schemeClr val="tx1">
                    <a:lumMod val="75000"/>
                    <a:lumOff val="25000"/>
                  </a:schemeClr>
                </a:solidFill>
              </a:rPr>
              <a:t>FRÅN VÄGGAR TILL RUMSLIGHETER </a:t>
            </a:r>
          </a:p>
          <a:p>
            <a:endParaRPr lang="sv-SE" dirty="0">
              <a:solidFill>
                <a:schemeClr val="tx1">
                  <a:lumMod val="75000"/>
                  <a:lumOff val="25000"/>
                </a:schemeClr>
              </a:solidFill>
            </a:endParaRPr>
          </a:p>
          <a:p>
            <a:r>
              <a:rPr lang="sv-SE" dirty="0">
                <a:solidFill>
                  <a:schemeClr val="tx1">
                    <a:lumMod val="75000"/>
                    <a:lumOff val="25000"/>
                  </a:schemeClr>
                </a:solidFill>
              </a:rPr>
              <a:t>Genom vårt engagemang i kommersiella lokaler samverkar vi med företag som vill utvecklas och gå ett steg längre för att skapa hållbara arbetsplatser med inbyggd flexibilitet.  Som en del av byggbranschen vill bidra till att minimera vår miljöpåverkan med en byggprocess som gör att du sparar både tid och pengar, men framför allt vinner du flexibilitet. För om du behöver bygga om, kan du återanvända samma väggsystem och placera på annan plats i lokalen – och du kan göra det igen, igen och igen. Idag tillverkar vi väggar med samma glädje som vid starten 1960, men har gått från  att vara en producent av väggar till att skapa arbetsplatser med så lite miljöpåverkan som möjligt. Det är en självklarhet för oss och vi hoppas att  du, liksom vi, vill fortsätta att göra kontorsvärlden bättre</a:t>
            </a:r>
            <a:r>
              <a:rPr lang="sv-SE" sz="1500" dirty="0">
                <a:solidFill>
                  <a:schemeClr val="tx1">
                    <a:lumMod val="75000"/>
                    <a:lumOff val="25000"/>
                  </a:schemeClr>
                </a:solidFill>
              </a:rPr>
              <a:t>.</a:t>
            </a:r>
          </a:p>
          <a:p>
            <a:r>
              <a:rPr lang="sv-SE" baseline="0" dirty="0"/>
              <a:t>**********</a:t>
            </a:r>
          </a:p>
          <a:p>
            <a:r>
              <a:rPr lang="sv-SE" dirty="0"/>
              <a:t>1) Den 19 april 2018 är det fler än någonsin som kliver in som mellanhänder för att lägga tillrätta eller berätta hur en arbetsplats ska utformas – det vi med säkerhet vet är att</a:t>
            </a:r>
          </a:p>
          <a:p>
            <a:r>
              <a:rPr lang="sv-SE" dirty="0"/>
              <a:t>Allt börjar och slutar med hyresgästen – de är de som betalar för hela kalaset – Totalentreprenörerna skickar fakturan vidare, arkitekten skickar fakturan till fastighetsägaren och fastighetsägaren – </a:t>
            </a:r>
            <a:r>
              <a:rPr lang="sv-SE" dirty="0" err="1"/>
              <a:t>eiendomsägaren</a:t>
            </a:r>
            <a:r>
              <a:rPr lang="sv-SE" dirty="0"/>
              <a:t> skickar alla kostnader vidare till hyresgästen.</a:t>
            </a:r>
          </a:p>
          <a:p>
            <a:r>
              <a:rPr lang="sv-SE" dirty="0"/>
              <a:t> </a:t>
            </a:r>
          </a:p>
          <a:p>
            <a:r>
              <a:rPr lang="sv-SE" dirty="0"/>
              <a:t>2) Vi måste sluta gräva en allt djupare grop i vår jakt på nytt byggmaterial och vi måste sluta bygga den gigantiska högen där vi ”kastar bort” de vi inte behöver – För att citera Ellen </a:t>
            </a:r>
            <a:r>
              <a:rPr lang="sv-SE" dirty="0" err="1"/>
              <a:t>MacArthur</a:t>
            </a:r>
            <a:r>
              <a:rPr lang="sv-SE" dirty="0"/>
              <a:t> ”</a:t>
            </a:r>
            <a:r>
              <a:rPr lang="sv-SE" dirty="0" err="1"/>
              <a:t>There</a:t>
            </a:r>
            <a:r>
              <a:rPr lang="sv-SE" dirty="0"/>
              <a:t> is no </a:t>
            </a:r>
            <a:r>
              <a:rPr lang="sv-SE" dirty="0" err="1"/>
              <a:t>away</a:t>
            </a:r>
            <a:r>
              <a:rPr lang="sv-SE" dirty="0"/>
              <a:t>”</a:t>
            </a:r>
          </a:p>
          <a:p>
            <a:r>
              <a:rPr lang="sv-SE" dirty="0"/>
              <a:t> </a:t>
            </a:r>
          </a:p>
          <a:p>
            <a:pPr defTabSz="954908">
              <a:defRPr/>
            </a:pPr>
            <a:r>
              <a:rPr lang="sv-SE" dirty="0"/>
              <a:t>3) En annan del i det hela är utmaningarna i vår bransch -  vi är inte precis ”klassens ljus” med c:a 1 dödsfall varje månad och med utbredda problem inom ansvar, fusk, etik… listan kan göras lång och idag ser vi inte någon konkret förbättring i verkligheten – endast på ”avtalsnivå”…</a:t>
            </a:r>
            <a:br>
              <a:rPr lang="sv-SE" dirty="0"/>
            </a:br>
            <a:endParaRPr lang="sv-SE" dirty="0"/>
          </a:p>
          <a:p>
            <a:r>
              <a:rPr lang="sv-SE" dirty="0"/>
              <a:t>Ni vet lite mer om vad </a:t>
            </a:r>
            <a:r>
              <a:rPr lang="sv-SE" dirty="0" err="1"/>
              <a:t>Moelven</a:t>
            </a:r>
            <a:r>
              <a:rPr lang="sv-SE" dirty="0"/>
              <a:t> Modus brinner för och hur vi i grunden ser på en liten del av världen</a:t>
            </a:r>
          </a:p>
          <a:p>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34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AVDELNINGSKONTOR/SHOWROOMS</a:t>
            </a:r>
          </a:p>
          <a:p>
            <a:r>
              <a:rPr lang="sv-SE" dirty="0">
                <a:solidFill>
                  <a:schemeClr val="tx1">
                    <a:lumMod val="75000"/>
                    <a:lumOff val="25000"/>
                  </a:schemeClr>
                </a:solidFill>
              </a:rPr>
              <a:t>18</a:t>
            </a:r>
            <a:r>
              <a:rPr lang="sv-SE" baseline="0" dirty="0">
                <a:solidFill>
                  <a:schemeClr val="tx1">
                    <a:lumMod val="75000"/>
                    <a:lumOff val="25000"/>
                  </a:schemeClr>
                </a:solidFill>
              </a:rPr>
              <a:t> försäljningskontor i Sverige och Norge.</a:t>
            </a:r>
          </a:p>
          <a:p>
            <a:endParaRPr lang="sv-SE" baseline="0" dirty="0">
              <a:solidFill>
                <a:schemeClr val="tx1">
                  <a:lumMod val="75000"/>
                  <a:lumOff val="25000"/>
                </a:schemeClr>
              </a:solidFill>
            </a:endParaRPr>
          </a:p>
          <a:p>
            <a:r>
              <a:rPr lang="sv-SE" b="1" baseline="0" dirty="0">
                <a:solidFill>
                  <a:schemeClr val="tx1">
                    <a:lumMod val="75000"/>
                    <a:lumOff val="25000"/>
                  </a:schemeClr>
                </a:solidFill>
              </a:rPr>
              <a:t>EGEN TILLVERKNING</a:t>
            </a:r>
          </a:p>
          <a:p>
            <a:r>
              <a:rPr lang="sv-SE" baseline="0" dirty="0">
                <a:solidFill>
                  <a:schemeClr val="tx1">
                    <a:lumMod val="75000"/>
                    <a:lumOff val="25000"/>
                  </a:schemeClr>
                </a:solidFill>
              </a:rPr>
              <a:t>3 fabriker i Sverige och Norge.</a:t>
            </a:r>
          </a:p>
          <a:p>
            <a:endParaRPr lang="sv-SE" b="1" baseline="0" dirty="0">
              <a:solidFill>
                <a:schemeClr val="tx1">
                  <a:lumMod val="75000"/>
                  <a:lumOff val="25000"/>
                </a:schemeClr>
              </a:solidFill>
            </a:endParaRPr>
          </a:p>
          <a:p>
            <a:r>
              <a:rPr lang="sv-SE" b="1" baseline="0" dirty="0">
                <a:solidFill>
                  <a:schemeClr val="tx1">
                    <a:lumMod val="75000"/>
                    <a:lumOff val="25000"/>
                  </a:schemeClr>
                </a:solidFill>
              </a:rPr>
              <a:t>MEDARBETARE</a:t>
            </a:r>
          </a:p>
          <a:p>
            <a:r>
              <a:rPr lang="sv-SE" dirty="0">
                <a:solidFill>
                  <a:schemeClr val="tx1">
                    <a:lumMod val="75000"/>
                    <a:lumOff val="25000"/>
                  </a:schemeClr>
                </a:solidFill>
              </a:rPr>
              <a:t>460 medarbetare brinner för att göra kontorsvärlden till en bättre plats. Med många års erfarenhet av att producera väggar för kontor kan vi också addera kunskapen om vad om är viktigt på en arbetsplats där våra väggar skapar rum. Men mest av allt har vi kunskap om att skapa en effektiv och hållbar arbetsplats för just din verksamhet. En arbetsplats med rätt rumslighet för att optimera, effektivisera, attrahera nya medarbetare och med inbyggd flexibilitet kunna anpassa när verksamheten växer eller krymper.</a:t>
            </a:r>
          </a:p>
          <a:p>
            <a:endParaRPr lang="sv-SE" dirty="0">
              <a:solidFill>
                <a:schemeClr val="tx1">
                  <a:lumMod val="75000"/>
                  <a:lumOff val="25000"/>
                </a:schemeClr>
              </a:solidFill>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42A7-4C59-4ABC-8E83-9978BCB654D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73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solidFill>
                  <a:schemeClr val="bg1"/>
                </a:solidFill>
              </a:rPr>
              <a:t>För att möta ökade krav på flexibla rumslösningar har vi nu tagit fram en serie kompletta och flexibla rum i tre storlekar. Addera nya arbetsplatser vid behov? Rum för snabba samtal? Rum för koncentrerat arbete? Rum för mindre projektmöten eller större strategimöten?</a:t>
            </a:r>
          </a:p>
          <a:p>
            <a:endParaRPr lang="sv-SE" dirty="0">
              <a:solidFill>
                <a:schemeClr val="bg1"/>
              </a:solidFill>
            </a:endParaRPr>
          </a:p>
          <a:p>
            <a:r>
              <a:rPr lang="sv-SE" dirty="0">
                <a:solidFill>
                  <a:schemeClr val="bg1"/>
                </a:solidFill>
              </a:rPr>
              <a:t>Ett Multi </a:t>
            </a:r>
            <a:r>
              <a:rPr lang="sv-SE" dirty="0" err="1">
                <a:solidFill>
                  <a:schemeClr val="bg1"/>
                </a:solidFill>
              </a:rPr>
              <a:t>Room</a:t>
            </a:r>
            <a:r>
              <a:rPr lang="sv-SE" dirty="0">
                <a:solidFill>
                  <a:schemeClr val="bg1"/>
                </a:solidFill>
              </a:rPr>
              <a:t> monteras på en dag, utan störning för verksamheten. Rummet ansluter enkelt till befintlig ventilation och klarar ljudkraven för arbetsmöten.</a:t>
            </a:r>
          </a:p>
          <a:p>
            <a:r>
              <a:rPr lang="sv-SE" dirty="0">
                <a:solidFill>
                  <a:schemeClr val="bg1"/>
                </a:solidFill>
              </a:rPr>
              <a:t>Rummet är flyttbart vid behov och kan med fördel tas med om organisationen flyttar till annan lokal.</a:t>
            </a:r>
            <a:endParaRPr lang="nb-NO"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CDC9F-B913-4CA6-BC68-DE7E99CEE1D6}"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9478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RTSIDA - stjärnbild">
    <p:spTree>
      <p:nvGrpSpPr>
        <p:cNvPr id="1" name=""/>
        <p:cNvGrpSpPr/>
        <p:nvPr/>
      </p:nvGrpSpPr>
      <p:grpSpPr>
        <a:xfrm>
          <a:off x="0" y="0"/>
          <a:ext cx="0" cy="0"/>
          <a:chOff x="0" y="0"/>
          <a:chExt cx="0" cy="0"/>
        </a:xfrm>
      </p:grpSpPr>
      <p:sp>
        <p:nvSpPr>
          <p:cNvPr id="4" name="Platshållare för text 3"/>
          <p:cNvSpPr>
            <a:spLocks noGrp="1"/>
          </p:cNvSpPr>
          <p:nvPr>
            <p:ph type="body" sz="quarter" idx="10" hasCustomPrompt="1"/>
          </p:nvPr>
        </p:nvSpPr>
        <p:spPr>
          <a:xfrm>
            <a:off x="446617" y="2521858"/>
            <a:ext cx="6048525" cy="598713"/>
          </a:xfrm>
          <a:prstGeom prst="rect">
            <a:avLst/>
          </a:prstGeom>
        </p:spPr>
        <p:txBody>
          <a:bodyPr lIns="0" tIns="0" rIns="0" bIns="0"/>
          <a:lstStyle>
            <a:lvl1pPr>
              <a:defRPr sz="3733" b="1"/>
            </a:lvl1pPr>
          </a:lstStyle>
          <a:p>
            <a:pPr lvl="0"/>
            <a:r>
              <a:rPr lang="sv-SE" dirty="0"/>
              <a:t>Huvudrubrik</a:t>
            </a:r>
          </a:p>
        </p:txBody>
      </p:sp>
      <p:sp>
        <p:nvSpPr>
          <p:cNvPr id="10" name="Platshållare för text 3"/>
          <p:cNvSpPr>
            <a:spLocks noGrp="1"/>
          </p:cNvSpPr>
          <p:nvPr>
            <p:ph type="body" sz="quarter" idx="11" hasCustomPrompt="1"/>
          </p:nvPr>
        </p:nvSpPr>
        <p:spPr>
          <a:xfrm>
            <a:off x="462283" y="3124205"/>
            <a:ext cx="6032076" cy="395511"/>
          </a:xfrm>
          <a:prstGeom prst="rect">
            <a:avLst/>
          </a:prstGeom>
        </p:spPr>
        <p:txBody>
          <a:bodyPr lIns="0" tIns="0" rIns="0" bIns="0"/>
          <a:lstStyle>
            <a:lvl1pPr>
              <a:defRPr sz="2400" b="0"/>
            </a:lvl1pPr>
          </a:lstStyle>
          <a:p>
            <a:pPr lvl="0"/>
            <a:r>
              <a:rPr lang="sv-SE" dirty="0"/>
              <a:t>Underrubrik</a:t>
            </a:r>
          </a:p>
        </p:txBody>
      </p:sp>
      <p:sp>
        <p:nvSpPr>
          <p:cNvPr id="11" name="Platshållare för text 3"/>
          <p:cNvSpPr>
            <a:spLocks noGrp="1"/>
          </p:cNvSpPr>
          <p:nvPr>
            <p:ph type="body" sz="quarter" idx="12" hasCustomPrompt="1"/>
          </p:nvPr>
        </p:nvSpPr>
        <p:spPr>
          <a:xfrm>
            <a:off x="469054" y="3744885"/>
            <a:ext cx="6032076" cy="213359"/>
          </a:xfrm>
          <a:prstGeom prst="rect">
            <a:avLst/>
          </a:prstGeom>
        </p:spPr>
        <p:txBody>
          <a:bodyPr lIns="0" tIns="0" rIns="0" bIns="0"/>
          <a:lstStyle>
            <a:lvl1pPr>
              <a:defRPr sz="1600" b="0" baseline="0"/>
            </a:lvl1pPr>
          </a:lstStyle>
          <a:p>
            <a:pPr lvl="0"/>
            <a:r>
              <a:rPr lang="sv-SE" dirty="0"/>
              <a:t>Förnamn Efternamn</a:t>
            </a:r>
          </a:p>
        </p:txBody>
      </p:sp>
      <p:sp>
        <p:nvSpPr>
          <p:cNvPr id="12" name="Platshållare för text 3"/>
          <p:cNvSpPr>
            <a:spLocks noGrp="1"/>
          </p:cNvSpPr>
          <p:nvPr>
            <p:ph type="body" sz="quarter" idx="13" hasCustomPrompt="1"/>
          </p:nvPr>
        </p:nvSpPr>
        <p:spPr>
          <a:xfrm>
            <a:off x="469054" y="4014124"/>
            <a:ext cx="6032076" cy="213359"/>
          </a:xfrm>
          <a:prstGeom prst="rect">
            <a:avLst/>
          </a:prstGeom>
        </p:spPr>
        <p:txBody>
          <a:bodyPr lIns="0" tIns="0" rIns="0" bIns="0"/>
          <a:lstStyle>
            <a:lvl1pPr>
              <a:defRPr sz="1600" b="0" baseline="0"/>
            </a:lvl1pPr>
          </a:lstStyle>
          <a:p>
            <a:pPr lvl="0"/>
            <a:r>
              <a:rPr lang="sv-SE" dirty="0"/>
              <a:t>Ort, XXXX-XX-XX</a:t>
            </a:r>
          </a:p>
        </p:txBody>
      </p:sp>
    </p:spTree>
    <p:extLst>
      <p:ext uri="{BB962C8B-B14F-4D97-AF65-F5344CB8AC3E}">
        <p14:creationId xmlns:p14="http://schemas.microsoft.com/office/powerpoint/2010/main" val="420188908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ITAT ">
    <p:spTree>
      <p:nvGrpSpPr>
        <p:cNvPr id="1" name=""/>
        <p:cNvGrpSpPr/>
        <p:nvPr/>
      </p:nvGrpSpPr>
      <p:grpSpPr>
        <a:xfrm>
          <a:off x="0" y="0"/>
          <a:ext cx="0" cy="0"/>
          <a:chOff x="0" y="0"/>
          <a:chExt cx="0" cy="0"/>
        </a:xfrm>
      </p:grpSpPr>
      <p:sp>
        <p:nvSpPr>
          <p:cNvPr id="17" name="Platshållare för bild 16"/>
          <p:cNvSpPr>
            <a:spLocks noGrp="1"/>
          </p:cNvSpPr>
          <p:nvPr>
            <p:ph type="pic" sz="quarter" idx="15"/>
          </p:nvPr>
        </p:nvSpPr>
        <p:spPr>
          <a:xfrm>
            <a:off x="1" y="0"/>
            <a:ext cx="12189884" cy="6858000"/>
          </a:xfrm>
          <a:prstGeom prst="rect">
            <a:avLst/>
          </a:prstGeom>
          <a:blipFill>
            <a:blip r:embed="rId2"/>
            <a:stretch>
              <a:fillRect/>
            </a:stretch>
          </a:blipFill>
        </p:spPr>
        <p:txBody>
          <a:bodyPr/>
          <a:lstStyle>
            <a:lvl1pPr>
              <a:defRPr>
                <a:noFill/>
              </a:defRPr>
            </a:lvl1pPr>
          </a:lstStyle>
          <a:p>
            <a:r>
              <a:rPr lang="sv-SE"/>
              <a:t>Klicka på ikonen för att lägga till en bild</a:t>
            </a:r>
            <a:endParaRPr lang="sv-SE" dirty="0"/>
          </a:p>
        </p:txBody>
      </p:sp>
      <p:sp>
        <p:nvSpPr>
          <p:cNvPr id="11" name="Platshållare för text 3"/>
          <p:cNvSpPr>
            <a:spLocks noGrp="1"/>
          </p:cNvSpPr>
          <p:nvPr>
            <p:ph type="body" sz="quarter" idx="14" hasCustomPrompt="1"/>
          </p:nvPr>
        </p:nvSpPr>
        <p:spPr>
          <a:xfrm>
            <a:off x="480485" y="1716618"/>
            <a:ext cx="4612216" cy="426639"/>
          </a:xfrm>
          <a:prstGeom prst="rect">
            <a:avLst/>
          </a:prstGeom>
        </p:spPr>
        <p:txBody>
          <a:bodyPr lIns="0" tIns="72000" rIns="0" bIns="0"/>
          <a:lstStyle>
            <a:lvl1pPr algn="r">
              <a:spcBef>
                <a:spcPts val="0"/>
              </a:spcBef>
              <a:defRPr sz="1867" b="0" i="0" baseline="0"/>
            </a:lvl1pPr>
          </a:lstStyle>
          <a:p>
            <a:pPr lvl="0"/>
            <a:r>
              <a:rPr lang="sv-SE" dirty="0"/>
              <a:t>Namn </a:t>
            </a:r>
            <a:r>
              <a:rPr lang="sv-SE" dirty="0" err="1"/>
              <a:t>citatägare</a:t>
            </a:r>
            <a:endParaRPr lang="sv-SE" dirty="0"/>
          </a:p>
          <a:p>
            <a:pPr lvl="0"/>
            <a:endParaRPr lang="sv-SE" dirty="0"/>
          </a:p>
        </p:txBody>
      </p:sp>
      <p:sp>
        <p:nvSpPr>
          <p:cNvPr id="9" name="Platshållare för text 3"/>
          <p:cNvSpPr>
            <a:spLocks noGrp="1"/>
          </p:cNvSpPr>
          <p:nvPr>
            <p:ph type="body" sz="quarter" idx="10" hasCustomPrompt="1"/>
          </p:nvPr>
        </p:nvSpPr>
        <p:spPr>
          <a:xfrm>
            <a:off x="480485" y="478367"/>
            <a:ext cx="4609676" cy="1238251"/>
          </a:xfrm>
          <a:prstGeom prst="rect">
            <a:avLst/>
          </a:prstGeom>
        </p:spPr>
        <p:txBody>
          <a:bodyPr lIns="0" tIns="0" rIns="0" bIns="0"/>
          <a:lstStyle>
            <a:lvl1pPr>
              <a:spcBef>
                <a:spcPts val="0"/>
              </a:spcBef>
              <a:defRPr sz="2400" b="1" i="0" baseline="0"/>
            </a:lvl1pPr>
          </a:lstStyle>
          <a:p>
            <a:pPr lvl="0"/>
            <a:r>
              <a:rPr lang="sv-SE" dirty="0"/>
              <a:t>”Text på bild: ett citat eller kort textutdrag. Texten görs svart eller vit beroende på bildvalet”.</a:t>
            </a:r>
          </a:p>
          <a:p>
            <a:pPr lvl="0"/>
            <a:endParaRPr lang="sv-SE" dirty="0"/>
          </a:p>
        </p:txBody>
      </p:sp>
    </p:spTree>
    <p:extLst>
      <p:ext uri="{BB962C8B-B14F-4D97-AF65-F5344CB8AC3E}">
        <p14:creationId xmlns:p14="http://schemas.microsoft.com/office/powerpoint/2010/main" val="199254098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AKTARUTA ">
    <p:bg>
      <p:bgPr>
        <a:solidFill>
          <a:schemeClr val="bg1">
            <a:alpha val="0"/>
          </a:schemeClr>
        </a:solidFill>
        <a:effectLst/>
      </p:bgPr>
    </p:bg>
    <p:spTree>
      <p:nvGrpSpPr>
        <p:cNvPr id="1" name=""/>
        <p:cNvGrpSpPr/>
        <p:nvPr/>
      </p:nvGrpSpPr>
      <p:grpSpPr>
        <a:xfrm>
          <a:off x="0" y="0"/>
          <a:ext cx="0" cy="0"/>
          <a:chOff x="0" y="0"/>
          <a:chExt cx="0" cy="0"/>
        </a:xfrm>
      </p:grpSpPr>
      <p:sp>
        <p:nvSpPr>
          <p:cNvPr id="18" name="Platshållare för bild 17"/>
          <p:cNvSpPr>
            <a:spLocks noGrp="1"/>
          </p:cNvSpPr>
          <p:nvPr>
            <p:ph type="pic" sz="quarter" idx="19"/>
          </p:nvPr>
        </p:nvSpPr>
        <p:spPr>
          <a:xfrm>
            <a:off x="0" y="0"/>
            <a:ext cx="12192000" cy="6858000"/>
          </a:xfrm>
          <a:prstGeom prst="rect">
            <a:avLst/>
          </a:prstGeom>
          <a:blipFill>
            <a:blip r:embed="rId2"/>
            <a:stretch>
              <a:fillRect/>
            </a:stretch>
          </a:blipFill>
        </p:spPr>
        <p:txBody>
          <a:bodyPr/>
          <a:lstStyle>
            <a:lvl1pPr>
              <a:defRPr b="1">
                <a:noFill/>
                <a:latin typeface="+mj-lt"/>
              </a:defRPr>
            </a:lvl1pPr>
          </a:lstStyle>
          <a:p>
            <a:r>
              <a:rPr lang="sv-SE"/>
              <a:t>Klicka på ikonen för att lägga till en bild</a:t>
            </a:r>
            <a:endParaRPr lang="sv-SE" dirty="0"/>
          </a:p>
        </p:txBody>
      </p:sp>
      <p:sp>
        <p:nvSpPr>
          <p:cNvPr id="21" name="Platshållare för text 20"/>
          <p:cNvSpPr>
            <a:spLocks noGrp="1"/>
          </p:cNvSpPr>
          <p:nvPr>
            <p:ph type="body" sz="quarter" idx="11" hasCustomPrompt="1"/>
          </p:nvPr>
        </p:nvSpPr>
        <p:spPr>
          <a:xfrm>
            <a:off x="480484" y="1"/>
            <a:ext cx="3195883" cy="3656361"/>
          </a:xfrm>
          <a:custGeom>
            <a:avLst/>
            <a:gdLst>
              <a:gd name="connsiteX0" fmla="*/ 0 w 2528887"/>
              <a:gd name="connsiteY0" fmla="*/ 0 h 2903537"/>
              <a:gd name="connsiteX1" fmla="*/ 2528887 w 2528887"/>
              <a:gd name="connsiteY1" fmla="*/ 0 h 2903537"/>
              <a:gd name="connsiteX2" fmla="*/ 2528887 w 2528887"/>
              <a:gd name="connsiteY2" fmla="*/ 2903537 h 2903537"/>
              <a:gd name="connsiteX3" fmla="*/ 0 w 2528887"/>
              <a:gd name="connsiteY3" fmla="*/ 2903537 h 2903537"/>
              <a:gd name="connsiteX4" fmla="*/ 0 w 2528887"/>
              <a:gd name="connsiteY4" fmla="*/ 0 h 2903537"/>
              <a:gd name="connsiteX0" fmla="*/ 0 w 2528887"/>
              <a:gd name="connsiteY0" fmla="*/ 0 h 2903537"/>
              <a:gd name="connsiteX1" fmla="*/ 2528887 w 2528887"/>
              <a:gd name="connsiteY1" fmla="*/ 0 h 2903537"/>
              <a:gd name="connsiteX2" fmla="*/ 2513647 w 2528887"/>
              <a:gd name="connsiteY2" fmla="*/ 2400617 h 2903537"/>
              <a:gd name="connsiteX3" fmla="*/ 0 w 2528887"/>
              <a:gd name="connsiteY3" fmla="*/ 2903537 h 2903537"/>
              <a:gd name="connsiteX4" fmla="*/ 0 w 2528887"/>
              <a:gd name="connsiteY4" fmla="*/ 0 h 2903537"/>
              <a:gd name="connsiteX0" fmla="*/ 0 w 2528887"/>
              <a:gd name="connsiteY0" fmla="*/ 0 h 2903537"/>
              <a:gd name="connsiteX1" fmla="*/ 2528887 w 2528887"/>
              <a:gd name="connsiteY1" fmla="*/ 0 h 2903537"/>
              <a:gd name="connsiteX2" fmla="*/ 2519997 w 2528887"/>
              <a:gd name="connsiteY2" fmla="*/ 2457767 h 2903537"/>
              <a:gd name="connsiteX3" fmla="*/ 0 w 2528887"/>
              <a:gd name="connsiteY3" fmla="*/ 2903537 h 2903537"/>
              <a:gd name="connsiteX4" fmla="*/ 0 w 2528887"/>
              <a:gd name="connsiteY4" fmla="*/ 0 h 2903537"/>
              <a:gd name="connsiteX0" fmla="*/ 0 w 2528887"/>
              <a:gd name="connsiteY0" fmla="*/ 284639 h 2903537"/>
              <a:gd name="connsiteX1" fmla="*/ 2528887 w 2528887"/>
              <a:gd name="connsiteY1" fmla="*/ 0 h 2903537"/>
              <a:gd name="connsiteX2" fmla="*/ 2519997 w 2528887"/>
              <a:gd name="connsiteY2" fmla="*/ 2457767 h 2903537"/>
              <a:gd name="connsiteX3" fmla="*/ 0 w 2528887"/>
              <a:gd name="connsiteY3" fmla="*/ 2903537 h 2903537"/>
              <a:gd name="connsiteX4" fmla="*/ 0 w 2528887"/>
              <a:gd name="connsiteY4" fmla="*/ 284639 h 2903537"/>
              <a:gd name="connsiteX0" fmla="*/ 0 w 2522960"/>
              <a:gd name="connsiteY0" fmla="*/ 0 h 2618898"/>
              <a:gd name="connsiteX1" fmla="*/ 2521267 w 2522960"/>
              <a:gd name="connsiteY1" fmla="*/ 0 h 2618898"/>
              <a:gd name="connsiteX2" fmla="*/ 2519997 w 2522960"/>
              <a:gd name="connsiteY2" fmla="*/ 2173128 h 2618898"/>
              <a:gd name="connsiteX3" fmla="*/ 0 w 2522960"/>
              <a:gd name="connsiteY3" fmla="*/ 2618898 h 2618898"/>
              <a:gd name="connsiteX4" fmla="*/ 0 w 2522960"/>
              <a:gd name="connsiteY4" fmla="*/ 0 h 2618898"/>
              <a:gd name="connsiteX0" fmla="*/ 0 w 2521267"/>
              <a:gd name="connsiteY0" fmla="*/ 0 h 2618898"/>
              <a:gd name="connsiteX1" fmla="*/ 2521267 w 2521267"/>
              <a:gd name="connsiteY1" fmla="*/ 0 h 2618898"/>
              <a:gd name="connsiteX2" fmla="*/ 2398077 w 2521267"/>
              <a:gd name="connsiteY2" fmla="*/ 2195988 h 2618898"/>
              <a:gd name="connsiteX3" fmla="*/ 0 w 2521267"/>
              <a:gd name="connsiteY3" fmla="*/ 2618898 h 2618898"/>
              <a:gd name="connsiteX4" fmla="*/ 0 w 2521267"/>
              <a:gd name="connsiteY4" fmla="*/ 0 h 2618898"/>
              <a:gd name="connsiteX0" fmla="*/ 0 w 2401040"/>
              <a:gd name="connsiteY0" fmla="*/ 1 h 2618899"/>
              <a:gd name="connsiteX1" fmla="*/ 2391727 w 2401040"/>
              <a:gd name="connsiteY1" fmla="*/ 0 h 2618899"/>
              <a:gd name="connsiteX2" fmla="*/ 2398077 w 2401040"/>
              <a:gd name="connsiteY2" fmla="*/ 2195989 h 2618899"/>
              <a:gd name="connsiteX3" fmla="*/ 0 w 2401040"/>
              <a:gd name="connsiteY3" fmla="*/ 2618899 h 2618899"/>
              <a:gd name="connsiteX4" fmla="*/ 0 w 2401040"/>
              <a:gd name="connsiteY4" fmla="*/ 1 h 2618899"/>
              <a:gd name="connsiteX0" fmla="*/ 1 w 2401040"/>
              <a:gd name="connsiteY0" fmla="*/ 152401 h 2618899"/>
              <a:gd name="connsiteX1" fmla="*/ 2391727 w 2401040"/>
              <a:gd name="connsiteY1" fmla="*/ 0 h 2618899"/>
              <a:gd name="connsiteX2" fmla="*/ 2398077 w 2401040"/>
              <a:gd name="connsiteY2" fmla="*/ 2195989 h 2618899"/>
              <a:gd name="connsiteX3" fmla="*/ 0 w 2401040"/>
              <a:gd name="connsiteY3" fmla="*/ 2618899 h 2618899"/>
              <a:gd name="connsiteX4" fmla="*/ 1 w 2401040"/>
              <a:gd name="connsiteY4" fmla="*/ 152401 h 2618899"/>
              <a:gd name="connsiteX0" fmla="*/ 1 w 2401040"/>
              <a:gd name="connsiteY0" fmla="*/ 0 h 2466498"/>
              <a:gd name="connsiteX1" fmla="*/ 2376487 w 2401040"/>
              <a:gd name="connsiteY1" fmla="*/ 0 h 2466498"/>
              <a:gd name="connsiteX2" fmla="*/ 2398077 w 2401040"/>
              <a:gd name="connsiteY2" fmla="*/ 2043588 h 2466498"/>
              <a:gd name="connsiteX3" fmla="*/ 0 w 2401040"/>
              <a:gd name="connsiteY3" fmla="*/ 2466498 h 2466498"/>
              <a:gd name="connsiteX4" fmla="*/ 1 w 2401040"/>
              <a:gd name="connsiteY4" fmla="*/ 0 h 2466498"/>
              <a:gd name="connsiteX0" fmla="*/ 1 w 2395327"/>
              <a:gd name="connsiteY0" fmla="*/ 0 h 2466498"/>
              <a:gd name="connsiteX1" fmla="*/ 2376487 w 2395327"/>
              <a:gd name="connsiteY1" fmla="*/ 0 h 2466498"/>
              <a:gd name="connsiteX2" fmla="*/ 2392364 w 2395327"/>
              <a:gd name="connsiteY2" fmla="*/ 2049449 h 2466498"/>
              <a:gd name="connsiteX3" fmla="*/ 0 w 2395327"/>
              <a:gd name="connsiteY3" fmla="*/ 2466498 h 2466498"/>
              <a:gd name="connsiteX4" fmla="*/ 1 w 2395327"/>
              <a:gd name="connsiteY4" fmla="*/ 0 h 2466498"/>
              <a:gd name="connsiteX0" fmla="*/ 1 w 2395327"/>
              <a:gd name="connsiteY0" fmla="*/ 1 h 2466499"/>
              <a:gd name="connsiteX1" fmla="*/ 2392365 w 2395327"/>
              <a:gd name="connsiteY1" fmla="*/ 0 h 2466499"/>
              <a:gd name="connsiteX2" fmla="*/ 2392364 w 2395327"/>
              <a:gd name="connsiteY2" fmla="*/ 2049450 h 2466499"/>
              <a:gd name="connsiteX3" fmla="*/ 0 w 2395327"/>
              <a:gd name="connsiteY3" fmla="*/ 2466499 h 2466499"/>
              <a:gd name="connsiteX4" fmla="*/ 1 w 2395327"/>
              <a:gd name="connsiteY4" fmla="*/ 1 h 2466499"/>
              <a:gd name="connsiteX0" fmla="*/ 1 w 2395327"/>
              <a:gd name="connsiteY0" fmla="*/ 275773 h 2742271"/>
              <a:gd name="connsiteX1" fmla="*/ 2392365 w 2395327"/>
              <a:gd name="connsiteY1" fmla="*/ 0 h 2742271"/>
              <a:gd name="connsiteX2" fmla="*/ 2392364 w 2395327"/>
              <a:gd name="connsiteY2" fmla="*/ 2325222 h 2742271"/>
              <a:gd name="connsiteX3" fmla="*/ 0 w 2395327"/>
              <a:gd name="connsiteY3" fmla="*/ 2742271 h 2742271"/>
              <a:gd name="connsiteX4" fmla="*/ 1 w 2395327"/>
              <a:gd name="connsiteY4" fmla="*/ 275773 h 2742271"/>
              <a:gd name="connsiteX0" fmla="*/ 0 w 2396912"/>
              <a:gd name="connsiteY0" fmla="*/ 0 h 2742271"/>
              <a:gd name="connsiteX1" fmla="*/ 2393950 w 2396912"/>
              <a:gd name="connsiteY1" fmla="*/ 0 h 2742271"/>
              <a:gd name="connsiteX2" fmla="*/ 2393949 w 2396912"/>
              <a:gd name="connsiteY2" fmla="*/ 2325222 h 2742271"/>
              <a:gd name="connsiteX3" fmla="*/ 1585 w 2396912"/>
              <a:gd name="connsiteY3" fmla="*/ 2742271 h 2742271"/>
              <a:gd name="connsiteX4" fmla="*/ 0 w 2396912"/>
              <a:gd name="connsiteY4" fmla="*/ 0 h 274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912" h="2742271">
                <a:moveTo>
                  <a:pt x="0" y="0"/>
                </a:moveTo>
                <a:lnTo>
                  <a:pt x="2393950" y="0"/>
                </a:lnTo>
                <a:cubicBezTo>
                  <a:pt x="2390987" y="819256"/>
                  <a:pt x="2396912" y="1505966"/>
                  <a:pt x="2393949" y="2325222"/>
                </a:cubicBezTo>
                <a:lnTo>
                  <a:pt x="1585" y="2742271"/>
                </a:lnTo>
                <a:cubicBezTo>
                  <a:pt x="1585" y="1920105"/>
                  <a:pt x="0" y="822166"/>
                  <a:pt x="0" y="0"/>
                </a:cubicBezTo>
                <a:close/>
              </a:path>
            </a:pathLst>
          </a:custGeom>
          <a:gradFill>
            <a:gsLst>
              <a:gs pos="0">
                <a:schemeClr val="bg1">
                  <a:alpha val="96000"/>
                </a:schemeClr>
              </a:gs>
              <a:gs pos="100000">
                <a:schemeClr val="bg1">
                  <a:alpha val="75000"/>
                </a:schemeClr>
              </a:gs>
            </a:gsLst>
            <a:lin ang="5400000" scaled="0"/>
          </a:gradFill>
        </p:spPr>
        <p:txBody>
          <a:bodyPr lIns="216000" tIns="324000" rIns="216000" bIns="108000"/>
          <a:lstStyle>
            <a:lvl1pPr>
              <a:defRPr sz="1867" b="1"/>
            </a:lvl1pPr>
          </a:lstStyle>
          <a:p>
            <a:pPr lvl="0"/>
            <a:r>
              <a:rPr lang="sv-SE" dirty="0"/>
              <a:t>Rubrik</a:t>
            </a:r>
          </a:p>
          <a:p>
            <a:pPr lvl="0"/>
            <a:endParaRPr lang="sv-SE" dirty="0"/>
          </a:p>
        </p:txBody>
      </p:sp>
      <p:sp>
        <p:nvSpPr>
          <p:cNvPr id="10" name="Platshållare för text 9"/>
          <p:cNvSpPr>
            <a:spLocks noGrp="1"/>
          </p:cNvSpPr>
          <p:nvPr>
            <p:ph type="body" sz="quarter" idx="12" hasCustomPrompt="1"/>
          </p:nvPr>
        </p:nvSpPr>
        <p:spPr>
          <a:xfrm>
            <a:off x="778071" y="1251373"/>
            <a:ext cx="2621452" cy="1564399"/>
          </a:xfrm>
          <a:prstGeom prst="rect">
            <a:avLst/>
          </a:prstGeom>
        </p:spPr>
        <p:txBody>
          <a:bodyPr lIns="0" tIns="0" rIns="0" bIns="0"/>
          <a:lstStyle>
            <a:lvl1pPr>
              <a:defRPr sz="1333"/>
            </a:lvl1pPr>
          </a:lstStyle>
          <a:p>
            <a:pPr lvl="0"/>
            <a:r>
              <a:rPr lang="sv-SE" dirty="0"/>
              <a:t>Löptext.</a:t>
            </a:r>
          </a:p>
        </p:txBody>
      </p:sp>
      <p:sp>
        <p:nvSpPr>
          <p:cNvPr id="13" name="Platshållare för text 9"/>
          <p:cNvSpPr>
            <a:spLocks noGrp="1"/>
          </p:cNvSpPr>
          <p:nvPr>
            <p:ph type="body" sz="quarter" idx="18" hasCustomPrompt="1"/>
          </p:nvPr>
        </p:nvSpPr>
        <p:spPr>
          <a:xfrm>
            <a:off x="778071" y="760615"/>
            <a:ext cx="2621452" cy="245533"/>
          </a:xfrm>
          <a:prstGeom prst="rect">
            <a:avLst/>
          </a:prstGeom>
        </p:spPr>
        <p:txBody>
          <a:bodyPr lIns="0" tIns="0" rIns="0" bIns="0"/>
          <a:lstStyle>
            <a:lvl1pPr>
              <a:defRPr sz="1600"/>
            </a:lvl1pPr>
          </a:lstStyle>
          <a:p>
            <a:pPr lvl="0"/>
            <a:r>
              <a:rPr lang="sv-SE" dirty="0"/>
              <a:t>Underrubrik</a:t>
            </a:r>
          </a:p>
        </p:txBody>
      </p:sp>
    </p:spTree>
    <p:extLst>
      <p:ext uri="{BB962C8B-B14F-4D97-AF65-F5344CB8AC3E}">
        <p14:creationId xmlns:p14="http://schemas.microsoft.com/office/powerpoint/2010/main" val="187909328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OJEKT">
    <p:bg>
      <p:bgPr>
        <a:solidFill>
          <a:schemeClr val="bg1">
            <a:alpha val="0"/>
          </a:schemeClr>
        </a:solidFill>
        <a:effectLst/>
      </p:bgPr>
    </p:bg>
    <p:spTree>
      <p:nvGrpSpPr>
        <p:cNvPr id="1" name=""/>
        <p:cNvGrpSpPr/>
        <p:nvPr/>
      </p:nvGrpSpPr>
      <p:grpSpPr>
        <a:xfrm>
          <a:off x="0" y="0"/>
          <a:ext cx="0" cy="0"/>
          <a:chOff x="0" y="0"/>
          <a:chExt cx="0" cy="0"/>
        </a:xfrm>
      </p:grpSpPr>
      <p:sp>
        <p:nvSpPr>
          <p:cNvPr id="18" name="Platshållare för bild 17"/>
          <p:cNvSpPr>
            <a:spLocks noGrp="1"/>
          </p:cNvSpPr>
          <p:nvPr>
            <p:ph type="pic" sz="quarter" idx="19"/>
          </p:nvPr>
        </p:nvSpPr>
        <p:spPr>
          <a:xfrm>
            <a:off x="0" y="0"/>
            <a:ext cx="12192000" cy="6858000"/>
          </a:xfrm>
          <a:prstGeom prst="rect">
            <a:avLst/>
          </a:prstGeom>
          <a:blipFill>
            <a:blip r:embed="rId2"/>
            <a:stretch>
              <a:fillRect/>
            </a:stretch>
          </a:blipFill>
        </p:spPr>
        <p:txBody>
          <a:bodyPr/>
          <a:lstStyle>
            <a:lvl1pPr>
              <a:defRPr b="1">
                <a:noFill/>
                <a:latin typeface="+mj-lt"/>
              </a:defRPr>
            </a:lvl1pPr>
          </a:lstStyle>
          <a:p>
            <a:r>
              <a:rPr lang="sv-SE"/>
              <a:t>Klicka på ikonen för att lägga till en bild</a:t>
            </a:r>
            <a:endParaRPr lang="sv-SE" dirty="0"/>
          </a:p>
        </p:txBody>
      </p:sp>
      <p:sp>
        <p:nvSpPr>
          <p:cNvPr id="21" name="Platshållare för text 20"/>
          <p:cNvSpPr>
            <a:spLocks noGrp="1"/>
          </p:cNvSpPr>
          <p:nvPr>
            <p:ph type="body" sz="quarter" idx="11" hasCustomPrompt="1"/>
          </p:nvPr>
        </p:nvSpPr>
        <p:spPr>
          <a:xfrm>
            <a:off x="473360" y="-1"/>
            <a:ext cx="787573" cy="3666836"/>
          </a:xfrm>
          <a:custGeom>
            <a:avLst/>
            <a:gdLst>
              <a:gd name="connsiteX0" fmla="*/ 0 w 2528887"/>
              <a:gd name="connsiteY0" fmla="*/ 0 h 2903537"/>
              <a:gd name="connsiteX1" fmla="*/ 2528887 w 2528887"/>
              <a:gd name="connsiteY1" fmla="*/ 0 h 2903537"/>
              <a:gd name="connsiteX2" fmla="*/ 2528887 w 2528887"/>
              <a:gd name="connsiteY2" fmla="*/ 2903537 h 2903537"/>
              <a:gd name="connsiteX3" fmla="*/ 0 w 2528887"/>
              <a:gd name="connsiteY3" fmla="*/ 2903537 h 2903537"/>
              <a:gd name="connsiteX4" fmla="*/ 0 w 2528887"/>
              <a:gd name="connsiteY4" fmla="*/ 0 h 2903537"/>
              <a:gd name="connsiteX0" fmla="*/ 0 w 2528887"/>
              <a:gd name="connsiteY0" fmla="*/ 0 h 2903537"/>
              <a:gd name="connsiteX1" fmla="*/ 2528887 w 2528887"/>
              <a:gd name="connsiteY1" fmla="*/ 0 h 2903537"/>
              <a:gd name="connsiteX2" fmla="*/ 2513647 w 2528887"/>
              <a:gd name="connsiteY2" fmla="*/ 2400617 h 2903537"/>
              <a:gd name="connsiteX3" fmla="*/ 0 w 2528887"/>
              <a:gd name="connsiteY3" fmla="*/ 2903537 h 2903537"/>
              <a:gd name="connsiteX4" fmla="*/ 0 w 2528887"/>
              <a:gd name="connsiteY4" fmla="*/ 0 h 2903537"/>
              <a:gd name="connsiteX0" fmla="*/ 0 w 2528887"/>
              <a:gd name="connsiteY0" fmla="*/ 0 h 2903537"/>
              <a:gd name="connsiteX1" fmla="*/ 2528887 w 2528887"/>
              <a:gd name="connsiteY1" fmla="*/ 0 h 2903537"/>
              <a:gd name="connsiteX2" fmla="*/ 2519997 w 2528887"/>
              <a:gd name="connsiteY2" fmla="*/ 2457767 h 2903537"/>
              <a:gd name="connsiteX3" fmla="*/ 0 w 2528887"/>
              <a:gd name="connsiteY3" fmla="*/ 2903537 h 2903537"/>
              <a:gd name="connsiteX4" fmla="*/ 0 w 2528887"/>
              <a:gd name="connsiteY4" fmla="*/ 0 h 2903537"/>
              <a:gd name="connsiteX0" fmla="*/ 0 w 2528887"/>
              <a:gd name="connsiteY0" fmla="*/ 284639 h 2903537"/>
              <a:gd name="connsiteX1" fmla="*/ 2528887 w 2528887"/>
              <a:gd name="connsiteY1" fmla="*/ 0 h 2903537"/>
              <a:gd name="connsiteX2" fmla="*/ 2519997 w 2528887"/>
              <a:gd name="connsiteY2" fmla="*/ 2457767 h 2903537"/>
              <a:gd name="connsiteX3" fmla="*/ 0 w 2528887"/>
              <a:gd name="connsiteY3" fmla="*/ 2903537 h 2903537"/>
              <a:gd name="connsiteX4" fmla="*/ 0 w 2528887"/>
              <a:gd name="connsiteY4" fmla="*/ 284639 h 2903537"/>
              <a:gd name="connsiteX0" fmla="*/ 0 w 2522960"/>
              <a:gd name="connsiteY0" fmla="*/ 0 h 2618898"/>
              <a:gd name="connsiteX1" fmla="*/ 2521267 w 2522960"/>
              <a:gd name="connsiteY1" fmla="*/ 0 h 2618898"/>
              <a:gd name="connsiteX2" fmla="*/ 2519997 w 2522960"/>
              <a:gd name="connsiteY2" fmla="*/ 2173128 h 2618898"/>
              <a:gd name="connsiteX3" fmla="*/ 0 w 2522960"/>
              <a:gd name="connsiteY3" fmla="*/ 2618898 h 2618898"/>
              <a:gd name="connsiteX4" fmla="*/ 0 w 2522960"/>
              <a:gd name="connsiteY4" fmla="*/ 0 h 2618898"/>
              <a:gd name="connsiteX0" fmla="*/ 0 w 2521267"/>
              <a:gd name="connsiteY0" fmla="*/ 0 h 2618898"/>
              <a:gd name="connsiteX1" fmla="*/ 2521267 w 2521267"/>
              <a:gd name="connsiteY1" fmla="*/ 0 h 2618898"/>
              <a:gd name="connsiteX2" fmla="*/ 2398077 w 2521267"/>
              <a:gd name="connsiteY2" fmla="*/ 2195988 h 2618898"/>
              <a:gd name="connsiteX3" fmla="*/ 0 w 2521267"/>
              <a:gd name="connsiteY3" fmla="*/ 2618898 h 2618898"/>
              <a:gd name="connsiteX4" fmla="*/ 0 w 2521267"/>
              <a:gd name="connsiteY4" fmla="*/ 0 h 2618898"/>
              <a:gd name="connsiteX0" fmla="*/ 0 w 2401040"/>
              <a:gd name="connsiteY0" fmla="*/ 1 h 2618899"/>
              <a:gd name="connsiteX1" fmla="*/ 2391727 w 2401040"/>
              <a:gd name="connsiteY1" fmla="*/ 0 h 2618899"/>
              <a:gd name="connsiteX2" fmla="*/ 2398077 w 2401040"/>
              <a:gd name="connsiteY2" fmla="*/ 2195989 h 2618899"/>
              <a:gd name="connsiteX3" fmla="*/ 0 w 2401040"/>
              <a:gd name="connsiteY3" fmla="*/ 2618899 h 2618899"/>
              <a:gd name="connsiteX4" fmla="*/ 0 w 2401040"/>
              <a:gd name="connsiteY4" fmla="*/ 1 h 2618899"/>
              <a:gd name="connsiteX0" fmla="*/ 1 w 2401040"/>
              <a:gd name="connsiteY0" fmla="*/ 152401 h 2618899"/>
              <a:gd name="connsiteX1" fmla="*/ 2391727 w 2401040"/>
              <a:gd name="connsiteY1" fmla="*/ 0 h 2618899"/>
              <a:gd name="connsiteX2" fmla="*/ 2398077 w 2401040"/>
              <a:gd name="connsiteY2" fmla="*/ 2195989 h 2618899"/>
              <a:gd name="connsiteX3" fmla="*/ 0 w 2401040"/>
              <a:gd name="connsiteY3" fmla="*/ 2618899 h 2618899"/>
              <a:gd name="connsiteX4" fmla="*/ 1 w 2401040"/>
              <a:gd name="connsiteY4" fmla="*/ 152401 h 2618899"/>
              <a:gd name="connsiteX0" fmla="*/ 1 w 2401040"/>
              <a:gd name="connsiteY0" fmla="*/ 0 h 2466498"/>
              <a:gd name="connsiteX1" fmla="*/ 2376487 w 2401040"/>
              <a:gd name="connsiteY1" fmla="*/ 0 h 2466498"/>
              <a:gd name="connsiteX2" fmla="*/ 2398077 w 2401040"/>
              <a:gd name="connsiteY2" fmla="*/ 2043588 h 2466498"/>
              <a:gd name="connsiteX3" fmla="*/ 0 w 2401040"/>
              <a:gd name="connsiteY3" fmla="*/ 2466498 h 2466498"/>
              <a:gd name="connsiteX4" fmla="*/ 1 w 2401040"/>
              <a:gd name="connsiteY4" fmla="*/ 0 h 2466498"/>
              <a:gd name="connsiteX0" fmla="*/ 1 w 2395327"/>
              <a:gd name="connsiteY0" fmla="*/ 0 h 2466498"/>
              <a:gd name="connsiteX1" fmla="*/ 2376487 w 2395327"/>
              <a:gd name="connsiteY1" fmla="*/ 0 h 2466498"/>
              <a:gd name="connsiteX2" fmla="*/ 2392364 w 2395327"/>
              <a:gd name="connsiteY2" fmla="*/ 2049449 h 2466498"/>
              <a:gd name="connsiteX3" fmla="*/ 0 w 2395327"/>
              <a:gd name="connsiteY3" fmla="*/ 2466498 h 2466498"/>
              <a:gd name="connsiteX4" fmla="*/ 1 w 2395327"/>
              <a:gd name="connsiteY4" fmla="*/ 0 h 2466498"/>
              <a:gd name="connsiteX0" fmla="*/ 1 w 2395327"/>
              <a:gd name="connsiteY0" fmla="*/ 1 h 2466499"/>
              <a:gd name="connsiteX1" fmla="*/ 2392365 w 2395327"/>
              <a:gd name="connsiteY1" fmla="*/ 0 h 2466499"/>
              <a:gd name="connsiteX2" fmla="*/ 2392364 w 2395327"/>
              <a:gd name="connsiteY2" fmla="*/ 2049450 h 2466499"/>
              <a:gd name="connsiteX3" fmla="*/ 0 w 2395327"/>
              <a:gd name="connsiteY3" fmla="*/ 2466499 h 2466499"/>
              <a:gd name="connsiteX4" fmla="*/ 1 w 2395327"/>
              <a:gd name="connsiteY4" fmla="*/ 1 h 2466499"/>
              <a:gd name="connsiteX0" fmla="*/ 1 w 2392365"/>
              <a:gd name="connsiteY0" fmla="*/ 1 h 2466499"/>
              <a:gd name="connsiteX1" fmla="*/ 2392365 w 2392365"/>
              <a:gd name="connsiteY1" fmla="*/ 0 h 2466499"/>
              <a:gd name="connsiteX2" fmla="*/ 526799 w 2392365"/>
              <a:gd name="connsiteY2" fmla="*/ 2366305 h 2466499"/>
              <a:gd name="connsiteX3" fmla="*/ 0 w 2392365"/>
              <a:gd name="connsiteY3" fmla="*/ 2466499 h 2466499"/>
              <a:gd name="connsiteX4" fmla="*/ 1 w 2392365"/>
              <a:gd name="connsiteY4" fmla="*/ 1 h 2466499"/>
              <a:gd name="connsiteX0" fmla="*/ 1 w 529762"/>
              <a:gd name="connsiteY0" fmla="*/ 2 h 2466500"/>
              <a:gd name="connsiteX1" fmla="*/ 526800 w 529762"/>
              <a:gd name="connsiteY1" fmla="*/ 0 h 2466500"/>
              <a:gd name="connsiteX2" fmla="*/ 526799 w 529762"/>
              <a:gd name="connsiteY2" fmla="*/ 2366306 h 2466500"/>
              <a:gd name="connsiteX3" fmla="*/ 0 w 529762"/>
              <a:gd name="connsiteY3" fmla="*/ 2466500 h 2466500"/>
              <a:gd name="connsiteX4" fmla="*/ 1 w 529762"/>
              <a:gd name="connsiteY4" fmla="*/ 2 h 246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762" h="2466500">
                <a:moveTo>
                  <a:pt x="1" y="2"/>
                </a:moveTo>
                <a:lnTo>
                  <a:pt x="526800" y="0"/>
                </a:lnTo>
                <a:cubicBezTo>
                  <a:pt x="523837" y="819256"/>
                  <a:pt x="529762" y="1547050"/>
                  <a:pt x="526799" y="2366306"/>
                </a:cubicBezTo>
                <a:lnTo>
                  <a:pt x="0" y="2466500"/>
                </a:lnTo>
                <a:cubicBezTo>
                  <a:pt x="0" y="1644334"/>
                  <a:pt x="1" y="822168"/>
                  <a:pt x="1" y="2"/>
                </a:cubicBezTo>
                <a:close/>
              </a:path>
            </a:pathLst>
          </a:custGeom>
          <a:gradFill>
            <a:gsLst>
              <a:gs pos="0">
                <a:schemeClr val="bg1">
                  <a:alpha val="96000"/>
                </a:schemeClr>
              </a:gs>
              <a:gs pos="100000">
                <a:schemeClr val="bg1">
                  <a:alpha val="75000"/>
                </a:schemeClr>
              </a:gs>
            </a:gsLst>
            <a:lin ang="5400000" scaled="0"/>
          </a:gradFill>
        </p:spPr>
        <p:txBody>
          <a:bodyPr vert="vert270" lIns="252000" tIns="360000" rIns="252000" bIns="252000" anchor="ctr" anchorCtr="0"/>
          <a:lstStyle>
            <a:lvl1pPr algn="l">
              <a:defRPr sz="1867" b="1" baseline="0"/>
            </a:lvl1pPr>
          </a:lstStyle>
          <a:p>
            <a:pPr lvl="0"/>
            <a:r>
              <a:rPr lang="sv-SE" dirty="0"/>
              <a:t>Projektnamn</a:t>
            </a:r>
          </a:p>
        </p:txBody>
      </p:sp>
    </p:spTree>
    <p:extLst>
      <p:ext uri="{BB962C8B-B14F-4D97-AF65-F5344CB8AC3E}">
        <p14:creationId xmlns:p14="http://schemas.microsoft.com/office/powerpoint/2010/main" val="64267032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LBILD">
    <p:spTree>
      <p:nvGrpSpPr>
        <p:cNvPr id="1" name=""/>
        <p:cNvGrpSpPr/>
        <p:nvPr/>
      </p:nvGrpSpPr>
      <p:grpSpPr>
        <a:xfrm>
          <a:off x="0" y="0"/>
          <a:ext cx="0" cy="0"/>
          <a:chOff x="0" y="0"/>
          <a:chExt cx="0" cy="0"/>
        </a:xfrm>
      </p:grpSpPr>
      <p:sp>
        <p:nvSpPr>
          <p:cNvPr id="17" name="Platshållare för bild 16"/>
          <p:cNvSpPr>
            <a:spLocks noGrp="1"/>
          </p:cNvSpPr>
          <p:nvPr>
            <p:ph type="pic" sz="quarter" idx="15"/>
          </p:nvPr>
        </p:nvSpPr>
        <p:spPr>
          <a:xfrm>
            <a:off x="1" y="0"/>
            <a:ext cx="12189884" cy="6858000"/>
          </a:xfrm>
          <a:prstGeom prst="rect">
            <a:avLst/>
          </a:prstGeom>
          <a:blipFill>
            <a:blip r:embed="rId2"/>
            <a:stretch>
              <a:fillRect/>
            </a:stretch>
          </a:blipFill>
        </p:spPr>
        <p:txBody>
          <a:bodyPr/>
          <a:lstStyle>
            <a:lvl1pPr>
              <a:defRPr>
                <a:noFill/>
              </a:defRPr>
            </a:lvl1pPr>
          </a:lstStyle>
          <a:p>
            <a:r>
              <a:rPr lang="sv-SE"/>
              <a:t>Klicka på ikonen för att lägga till en bild</a:t>
            </a:r>
            <a:endParaRPr lang="sv-SE" dirty="0"/>
          </a:p>
        </p:txBody>
      </p:sp>
    </p:spTree>
    <p:extLst>
      <p:ext uri="{BB962C8B-B14F-4D97-AF65-F5344CB8AC3E}">
        <p14:creationId xmlns:p14="http://schemas.microsoft.com/office/powerpoint/2010/main" val="101410405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LD - 1 st.">
    <p:spTree>
      <p:nvGrpSpPr>
        <p:cNvPr id="1" name=""/>
        <p:cNvGrpSpPr/>
        <p:nvPr/>
      </p:nvGrpSpPr>
      <p:grpSpPr>
        <a:xfrm>
          <a:off x="0" y="0"/>
          <a:ext cx="0" cy="0"/>
          <a:chOff x="0" y="0"/>
          <a:chExt cx="0" cy="0"/>
        </a:xfrm>
      </p:grpSpPr>
      <p:sp>
        <p:nvSpPr>
          <p:cNvPr id="13" name="Platshållare för text 3"/>
          <p:cNvSpPr>
            <a:spLocks noGrp="1"/>
          </p:cNvSpPr>
          <p:nvPr>
            <p:ph type="body" sz="quarter" idx="10" hasCustomPrompt="1"/>
          </p:nvPr>
        </p:nvSpPr>
        <p:spPr>
          <a:xfrm>
            <a:off x="442443" y="354694"/>
            <a:ext cx="6872757" cy="563225"/>
          </a:xfrm>
          <a:prstGeom prst="rect">
            <a:avLst/>
          </a:prstGeom>
        </p:spPr>
        <p:txBody>
          <a:bodyPr lIns="0" tIns="0" rIns="0" bIns="0"/>
          <a:lstStyle>
            <a:lvl1pPr>
              <a:spcBef>
                <a:spcPts val="0"/>
              </a:spcBef>
              <a:defRPr sz="3733" b="1"/>
            </a:lvl1pPr>
          </a:lstStyle>
          <a:p>
            <a:pPr lvl="0"/>
            <a:r>
              <a:rPr lang="sv-SE" dirty="0"/>
              <a:t>Rubrik</a:t>
            </a:r>
          </a:p>
        </p:txBody>
      </p:sp>
      <p:sp>
        <p:nvSpPr>
          <p:cNvPr id="14" name="Platshållare för text 3"/>
          <p:cNvSpPr>
            <a:spLocks noGrp="1"/>
          </p:cNvSpPr>
          <p:nvPr>
            <p:ph type="body" sz="quarter" idx="11" hasCustomPrompt="1"/>
          </p:nvPr>
        </p:nvSpPr>
        <p:spPr>
          <a:xfrm>
            <a:off x="442443" y="917866"/>
            <a:ext cx="6872757" cy="383735"/>
          </a:xfrm>
          <a:prstGeom prst="rect">
            <a:avLst/>
          </a:prstGeom>
        </p:spPr>
        <p:txBody>
          <a:bodyPr lIns="7200" tIns="0" rIns="0" bIns="0"/>
          <a:lstStyle>
            <a:lvl1pPr>
              <a:defRPr sz="2400" b="0"/>
            </a:lvl1pPr>
          </a:lstStyle>
          <a:p>
            <a:pPr lvl="0"/>
            <a:r>
              <a:rPr lang="sv-SE" dirty="0"/>
              <a:t>Underrubrik</a:t>
            </a:r>
          </a:p>
        </p:txBody>
      </p:sp>
      <p:sp>
        <p:nvSpPr>
          <p:cNvPr id="21" name="Platshållare för bild 5"/>
          <p:cNvSpPr>
            <a:spLocks noGrp="1" noChangeAspect="1"/>
          </p:cNvSpPr>
          <p:nvPr>
            <p:ph type="pic" sz="quarter" idx="13"/>
          </p:nvPr>
        </p:nvSpPr>
        <p:spPr>
          <a:xfrm>
            <a:off x="481190" y="1716617"/>
            <a:ext cx="11226095" cy="3833283"/>
          </a:xfrm>
          <a:prstGeom prst="rect">
            <a:avLst/>
          </a:prstGeom>
          <a:solidFill>
            <a:schemeClr val="bg1">
              <a:lumMod val="95000"/>
            </a:schemeClr>
          </a:solidFill>
        </p:spPr>
        <p:txBody>
          <a:bodyPr/>
          <a:lstStyle>
            <a:lvl1pPr>
              <a:defRPr>
                <a:noFill/>
              </a:defRPr>
            </a:lvl1pPr>
          </a:lstStyle>
          <a:p>
            <a:r>
              <a:rPr lang="sv-SE"/>
              <a:t>Klicka på ikonen för att lägga till en bild</a:t>
            </a:r>
          </a:p>
        </p:txBody>
      </p:sp>
      <p:sp>
        <p:nvSpPr>
          <p:cNvPr id="23" name="Platshållare för text 3"/>
          <p:cNvSpPr>
            <a:spLocks noGrp="1"/>
          </p:cNvSpPr>
          <p:nvPr>
            <p:ph type="body" sz="quarter" idx="16" hasCustomPrompt="1"/>
          </p:nvPr>
        </p:nvSpPr>
        <p:spPr>
          <a:xfrm>
            <a:off x="478944" y="5549901"/>
            <a:ext cx="6833179" cy="224367"/>
          </a:xfrm>
          <a:prstGeom prst="rect">
            <a:avLst/>
          </a:prstGeom>
        </p:spPr>
        <p:txBody>
          <a:bodyPr lIns="0" tIns="36000" rIns="0" bIns="0"/>
          <a:lstStyle>
            <a:lvl1pPr>
              <a:defRPr sz="1333" b="0"/>
            </a:lvl1pPr>
          </a:lstStyle>
          <a:p>
            <a:pPr lvl="0"/>
            <a:r>
              <a:rPr lang="sv-SE" dirty="0"/>
              <a:t>Bildtext</a:t>
            </a:r>
          </a:p>
        </p:txBody>
      </p:sp>
    </p:spTree>
    <p:extLst>
      <p:ext uri="{BB962C8B-B14F-4D97-AF65-F5344CB8AC3E}">
        <p14:creationId xmlns:p14="http://schemas.microsoft.com/office/powerpoint/2010/main" val="224330954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D - 2 st.">
    <p:spTree>
      <p:nvGrpSpPr>
        <p:cNvPr id="1" name=""/>
        <p:cNvGrpSpPr/>
        <p:nvPr/>
      </p:nvGrpSpPr>
      <p:grpSpPr>
        <a:xfrm>
          <a:off x="0" y="0"/>
          <a:ext cx="0" cy="0"/>
          <a:chOff x="0" y="0"/>
          <a:chExt cx="0" cy="0"/>
        </a:xfrm>
      </p:grpSpPr>
      <p:sp>
        <p:nvSpPr>
          <p:cNvPr id="17" name="Platshållare för bild 5"/>
          <p:cNvSpPr>
            <a:spLocks noGrp="1"/>
          </p:cNvSpPr>
          <p:nvPr>
            <p:ph type="pic" sz="quarter" idx="15"/>
          </p:nvPr>
        </p:nvSpPr>
        <p:spPr>
          <a:xfrm>
            <a:off x="7797612" y="1716617"/>
            <a:ext cx="3909672" cy="3833284"/>
          </a:xfrm>
          <a:prstGeom prst="rect">
            <a:avLst/>
          </a:prstGeom>
          <a:solidFill>
            <a:schemeClr val="bg1">
              <a:lumMod val="95000"/>
            </a:schemeClr>
          </a:solidFill>
        </p:spPr>
        <p:txBody>
          <a:bodyPr/>
          <a:lstStyle>
            <a:lvl1pPr>
              <a:defRPr>
                <a:noFill/>
              </a:defRPr>
            </a:lvl1pPr>
          </a:lstStyle>
          <a:p>
            <a:r>
              <a:rPr lang="sv-SE"/>
              <a:t>Klicka på ikonen för att lägga till en bild</a:t>
            </a:r>
          </a:p>
        </p:txBody>
      </p:sp>
      <p:sp>
        <p:nvSpPr>
          <p:cNvPr id="13" name="Platshållare för text 3"/>
          <p:cNvSpPr>
            <a:spLocks noGrp="1"/>
          </p:cNvSpPr>
          <p:nvPr>
            <p:ph type="body" sz="quarter" idx="10" hasCustomPrompt="1"/>
          </p:nvPr>
        </p:nvSpPr>
        <p:spPr>
          <a:xfrm>
            <a:off x="442443" y="354694"/>
            <a:ext cx="6872757" cy="563225"/>
          </a:xfrm>
          <a:prstGeom prst="rect">
            <a:avLst/>
          </a:prstGeom>
        </p:spPr>
        <p:txBody>
          <a:bodyPr lIns="0" tIns="0" rIns="0" bIns="0"/>
          <a:lstStyle>
            <a:lvl1pPr>
              <a:spcBef>
                <a:spcPts val="0"/>
              </a:spcBef>
              <a:defRPr sz="3733" b="1"/>
            </a:lvl1pPr>
          </a:lstStyle>
          <a:p>
            <a:pPr lvl="0"/>
            <a:r>
              <a:rPr lang="sv-SE" dirty="0"/>
              <a:t>Rubrik</a:t>
            </a:r>
          </a:p>
        </p:txBody>
      </p:sp>
      <p:sp>
        <p:nvSpPr>
          <p:cNvPr id="14" name="Platshållare för text 3"/>
          <p:cNvSpPr>
            <a:spLocks noGrp="1"/>
          </p:cNvSpPr>
          <p:nvPr>
            <p:ph type="body" sz="quarter" idx="11" hasCustomPrompt="1"/>
          </p:nvPr>
        </p:nvSpPr>
        <p:spPr>
          <a:xfrm>
            <a:off x="442443" y="917866"/>
            <a:ext cx="6872757" cy="383735"/>
          </a:xfrm>
          <a:prstGeom prst="rect">
            <a:avLst/>
          </a:prstGeom>
        </p:spPr>
        <p:txBody>
          <a:bodyPr lIns="7200" tIns="0" rIns="0" bIns="0"/>
          <a:lstStyle>
            <a:lvl1pPr>
              <a:defRPr sz="2400" b="0"/>
            </a:lvl1pPr>
          </a:lstStyle>
          <a:p>
            <a:pPr lvl="0"/>
            <a:r>
              <a:rPr lang="sv-SE" dirty="0"/>
              <a:t>Underrubrik</a:t>
            </a:r>
          </a:p>
        </p:txBody>
      </p:sp>
      <p:sp>
        <p:nvSpPr>
          <p:cNvPr id="21" name="Platshållare för bild 5"/>
          <p:cNvSpPr>
            <a:spLocks noGrp="1" noChangeAspect="1"/>
          </p:cNvSpPr>
          <p:nvPr>
            <p:ph type="pic" sz="quarter" idx="13"/>
          </p:nvPr>
        </p:nvSpPr>
        <p:spPr>
          <a:xfrm>
            <a:off x="481190" y="1716617"/>
            <a:ext cx="6826665" cy="3833283"/>
          </a:xfrm>
          <a:prstGeom prst="rect">
            <a:avLst/>
          </a:prstGeom>
          <a:solidFill>
            <a:schemeClr val="bg1">
              <a:lumMod val="95000"/>
            </a:schemeClr>
          </a:solidFill>
        </p:spPr>
        <p:txBody>
          <a:bodyPr/>
          <a:lstStyle>
            <a:lvl1pPr>
              <a:defRPr>
                <a:noFill/>
              </a:defRPr>
            </a:lvl1pPr>
          </a:lstStyle>
          <a:p>
            <a:r>
              <a:rPr lang="sv-SE"/>
              <a:t>Klicka på ikonen för att lägga till en bild</a:t>
            </a:r>
          </a:p>
        </p:txBody>
      </p:sp>
      <p:sp>
        <p:nvSpPr>
          <p:cNvPr id="23" name="Platshållare för text 3"/>
          <p:cNvSpPr>
            <a:spLocks noGrp="1"/>
          </p:cNvSpPr>
          <p:nvPr>
            <p:ph type="body" sz="quarter" idx="16" hasCustomPrompt="1"/>
          </p:nvPr>
        </p:nvSpPr>
        <p:spPr>
          <a:xfrm>
            <a:off x="478944" y="5549901"/>
            <a:ext cx="6829000" cy="224367"/>
          </a:xfrm>
          <a:prstGeom prst="rect">
            <a:avLst/>
          </a:prstGeom>
        </p:spPr>
        <p:txBody>
          <a:bodyPr lIns="0" tIns="36000" rIns="0" bIns="0"/>
          <a:lstStyle>
            <a:lvl1pPr>
              <a:defRPr sz="1333" b="0"/>
            </a:lvl1pPr>
          </a:lstStyle>
          <a:p>
            <a:pPr lvl="0"/>
            <a:r>
              <a:rPr lang="sv-SE" dirty="0"/>
              <a:t>Bildtext</a:t>
            </a:r>
          </a:p>
        </p:txBody>
      </p:sp>
      <p:sp>
        <p:nvSpPr>
          <p:cNvPr id="24" name="Platshållare för text 3"/>
          <p:cNvSpPr>
            <a:spLocks noGrp="1"/>
          </p:cNvSpPr>
          <p:nvPr>
            <p:ph type="body" sz="quarter" idx="17" hasCustomPrompt="1"/>
          </p:nvPr>
        </p:nvSpPr>
        <p:spPr>
          <a:xfrm>
            <a:off x="7797772" y="5549901"/>
            <a:ext cx="3909512" cy="224367"/>
          </a:xfrm>
          <a:prstGeom prst="rect">
            <a:avLst/>
          </a:prstGeom>
        </p:spPr>
        <p:txBody>
          <a:bodyPr lIns="0" tIns="36000" rIns="0" bIns="0"/>
          <a:lstStyle>
            <a:lvl1pPr>
              <a:defRPr sz="1333" b="0"/>
            </a:lvl1pPr>
          </a:lstStyle>
          <a:p>
            <a:pPr lvl="0"/>
            <a:r>
              <a:rPr lang="sv-SE" dirty="0"/>
              <a:t>Bildtext</a:t>
            </a:r>
          </a:p>
        </p:txBody>
      </p:sp>
    </p:spTree>
    <p:extLst>
      <p:ext uri="{BB962C8B-B14F-4D97-AF65-F5344CB8AC3E}">
        <p14:creationId xmlns:p14="http://schemas.microsoft.com/office/powerpoint/2010/main" val="2211657142"/>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LD - 3 st.">
    <p:spTree>
      <p:nvGrpSpPr>
        <p:cNvPr id="1" name=""/>
        <p:cNvGrpSpPr/>
        <p:nvPr/>
      </p:nvGrpSpPr>
      <p:grpSpPr>
        <a:xfrm>
          <a:off x="0" y="0"/>
          <a:ext cx="0" cy="0"/>
          <a:chOff x="0" y="0"/>
          <a:chExt cx="0" cy="0"/>
        </a:xfrm>
      </p:grpSpPr>
      <p:sp>
        <p:nvSpPr>
          <p:cNvPr id="17" name="Platshållare för bild 5"/>
          <p:cNvSpPr>
            <a:spLocks noGrp="1"/>
          </p:cNvSpPr>
          <p:nvPr>
            <p:ph type="pic" sz="quarter" idx="15"/>
          </p:nvPr>
        </p:nvSpPr>
        <p:spPr>
          <a:xfrm>
            <a:off x="7797612" y="1716617"/>
            <a:ext cx="3909672" cy="1694241"/>
          </a:xfrm>
          <a:prstGeom prst="rect">
            <a:avLst/>
          </a:prstGeom>
          <a:solidFill>
            <a:schemeClr val="bg1">
              <a:lumMod val="95000"/>
            </a:schemeClr>
          </a:solidFill>
        </p:spPr>
        <p:txBody>
          <a:bodyPr/>
          <a:lstStyle>
            <a:lvl1pPr>
              <a:defRPr>
                <a:noFill/>
              </a:defRPr>
            </a:lvl1pPr>
          </a:lstStyle>
          <a:p>
            <a:r>
              <a:rPr lang="sv-SE"/>
              <a:t>Klicka på ikonen för att lägga till en bild</a:t>
            </a:r>
          </a:p>
        </p:txBody>
      </p:sp>
      <p:sp>
        <p:nvSpPr>
          <p:cNvPr id="13" name="Platshållare för text 3"/>
          <p:cNvSpPr>
            <a:spLocks noGrp="1"/>
          </p:cNvSpPr>
          <p:nvPr>
            <p:ph type="body" sz="quarter" idx="10" hasCustomPrompt="1"/>
          </p:nvPr>
        </p:nvSpPr>
        <p:spPr>
          <a:xfrm>
            <a:off x="442443" y="354694"/>
            <a:ext cx="6872757" cy="563225"/>
          </a:xfrm>
          <a:prstGeom prst="rect">
            <a:avLst/>
          </a:prstGeom>
        </p:spPr>
        <p:txBody>
          <a:bodyPr lIns="0" tIns="0" rIns="0" bIns="0"/>
          <a:lstStyle>
            <a:lvl1pPr>
              <a:spcBef>
                <a:spcPts val="0"/>
              </a:spcBef>
              <a:defRPr sz="3733" b="1"/>
            </a:lvl1pPr>
          </a:lstStyle>
          <a:p>
            <a:pPr lvl="0"/>
            <a:r>
              <a:rPr lang="sv-SE" dirty="0"/>
              <a:t>Rubrik</a:t>
            </a:r>
          </a:p>
        </p:txBody>
      </p:sp>
      <p:sp>
        <p:nvSpPr>
          <p:cNvPr id="14" name="Platshållare för text 3"/>
          <p:cNvSpPr>
            <a:spLocks noGrp="1"/>
          </p:cNvSpPr>
          <p:nvPr>
            <p:ph type="body" sz="quarter" idx="11" hasCustomPrompt="1"/>
          </p:nvPr>
        </p:nvSpPr>
        <p:spPr>
          <a:xfrm>
            <a:off x="442443" y="917866"/>
            <a:ext cx="6872757" cy="383735"/>
          </a:xfrm>
          <a:prstGeom prst="rect">
            <a:avLst/>
          </a:prstGeom>
        </p:spPr>
        <p:txBody>
          <a:bodyPr lIns="7200" tIns="0" rIns="0" bIns="0"/>
          <a:lstStyle>
            <a:lvl1pPr>
              <a:defRPr sz="2400" b="0"/>
            </a:lvl1pPr>
          </a:lstStyle>
          <a:p>
            <a:pPr lvl="0"/>
            <a:r>
              <a:rPr lang="sv-SE" dirty="0"/>
              <a:t>Underrubrik</a:t>
            </a:r>
          </a:p>
        </p:txBody>
      </p:sp>
      <p:sp>
        <p:nvSpPr>
          <p:cNvPr id="21" name="Platshållare för bild 5"/>
          <p:cNvSpPr>
            <a:spLocks noGrp="1" noChangeAspect="1"/>
          </p:cNvSpPr>
          <p:nvPr>
            <p:ph type="pic" sz="quarter" idx="13"/>
          </p:nvPr>
        </p:nvSpPr>
        <p:spPr>
          <a:xfrm>
            <a:off x="481190" y="1716617"/>
            <a:ext cx="6826665" cy="3833283"/>
          </a:xfrm>
          <a:prstGeom prst="rect">
            <a:avLst/>
          </a:prstGeom>
          <a:solidFill>
            <a:schemeClr val="bg1">
              <a:lumMod val="95000"/>
            </a:schemeClr>
          </a:solidFill>
        </p:spPr>
        <p:txBody>
          <a:bodyPr/>
          <a:lstStyle>
            <a:lvl1pPr>
              <a:defRPr>
                <a:noFill/>
              </a:defRPr>
            </a:lvl1pPr>
          </a:lstStyle>
          <a:p>
            <a:r>
              <a:rPr lang="sv-SE"/>
              <a:t>Klicka på ikonen för att lägga till en bild</a:t>
            </a:r>
          </a:p>
        </p:txBody>
      </p:sp>
      <p:sp>
        <p:nvSpPr>
          <p:cNvPr id="23" name="Platshållare för text 3"/>
          <p:cNvSpPr>
            <a:spLocks noGrp="1"/>
          </p:cNvSpPr>
          <p:nvPr>
            <p:ph type="body" sz="quarter" idx="16" hasCustomPrompt="1"/>
          </p:nvPr>
        </p:nvSpPr>
        <p:spPr>
          <a:xfrm>
            <a:off x="478944" y="5549901"/>
            <a:ext cx="6833179" cy="224367"/>
          </a:xfrm>
          <a:prstGeom prst="rect">
            <a:avLst/>
          </a:prstGeom>
        </p:spPr>
        <p:txBody>
          <a:bodyPr lIns="0" tIns="36000" rIns="0" bIns="0"/>
          <a:lstStyle>
            <a:lvl1pPr>
              <a:defRPr sz="1333" b="0"/>
            </a:lvl1pPr>
          </a:lstStyle>
          <a:p>
            <a:pPr lvl="0"/>
            <a:r>
              <a:rPr lang="sv-SE" dirty="0"/>
              <a:t>Bildtext</a:t>
            </a:r>
          </a:p>
        </p:txBody>
      </p:sp>
      <p:sp>
        <p:nvSpPr>
          <p:cNvPr id="24" name="Platshållare för text 3"/>
          <p:cNvSpPr>
            <a:spLocks noGrp="1"/>
          </p:cNvSpPr>
          <p:nvPr>
            <p:ph type="body" sz="quarter" idx="17" hasCustomPrompt="1"/>
          </p:nvPr>
        </p:nvSpPr>
        <p:spPr>
          <a:xfrm>
            <a:off x="7797222" y="3409043"/>
            <a:ext cx="3910063" cy="224367"/>
          </a:xfrm>
          <a:prstGeom prst="rect">
            <a:avLst/>
          </a:prstGeom>
        </p:spPr>
        <p:txBody>
          <a:bodyPr lIns="0" tIns="36000" rIns="0" bIns="0"/>
          <a:lstStyle>
            <a:lvl1pPr>
              <a:defRPr sz="1333" b="0"/>
            </a:lvl1pPr>
          </a:lstStyle>
          <a:p>
            <a:pPr lvl="0"/>
            <a:r>
              <a:rPr lang="sv-SE" dirty="0"/>
              <a:t>Bildtext</a:t>
            </a:r>
          </a:p>
        </p:txBody>
      </p:sp>
      <p:sp>
        <p:nvSpPr>
          <p:cNvPr id="8" name="Platshållare för bild 5"/>
          <p:cNvSpPr>
            <a:spLocks noGrp="1"/>
          </p:cNvSpPr>
          <p:nvPr>
            <p:ph type="pic" sz="quarter" idx="18"/>
          </p:nvPr>
        </p:nvSpPr>
        <p:spPr>
          <a:xfrm>
            <a:off x="7797612" y="3855660"/>
            <a:ext cx="3909672" cy="1694241"/>
          </a:xfrm>
          <a:prstGeom prst="rect">
            <a:avLst/>
          </a:prstGeom>
          <a:solidFill>
            <a:schemeClr val="bg1">
              <a:lumMod val="95000"/>
            </a:schemeClr>
          </a:solidFill>
        </p:spPr>
        <p:txBody>
          <a:bodyPr/>
          <a:lstStyle>
            <a:lvl1pPr>
              <a:defRPr>
                <a:noFill/>
              </a:defRPr>
            </a:lvl1pPr>
          </a:lstStyle>
          <a:p>
            <a:r>
              <a:rPr lang="sv-SE"/>
              <a:t>Klicka på ikonen för att lägga till en bild</a:t>
            </a:r>
          </a:p>
        </p:txBody>
      </p:sp>
      <p:sp>
        <p:nvSpPr>
          <p:cNvPr id="9" name="Platshållare för text 3"/>
          <p:cNvSpPr>
            <a:spLocks noGrp="1"/>
          </p:cNvSpPr>
          <p:nvPr>
            <p:ph type="body" sz="quarter" idx="19" hasCustomPrompt="1"/>
          </p:nvPr>
        </p:nvSpPr>
        <p:spPr>
          <a:xfrm>
            <a:off x="7797222" y="5549901"/>
            <a:ext cx="3910063" cy="224367"/>
          </a:xfrm>
          <a:prstGeom prst="rect">
            <a:avLst/>
          </a:prstGeom>
        </p:spPr>
        <p:txBody>
          <a:bodyPr lIns="0" tIns="36000" rIns="0" bIns="0"/>
          <a:lstStyle>
            <a:lvl1pPr>
              <a:defRPr sz="1333" b="0"/>
            </a:lvl1pPr>
          </a:lstStyle>
          <a:p>
            <a:pPr lvl="0"/>
            <a:r>
              <a:rPr lang="sv-SE" dirty="0"/>
              <a:t>Bildtext</a:t>
            </a:r>
          </a:p>
        </p:txBody>
      </p:sp>
    </p:spTree>
    <p:extLst>
      <p:ext uri="{BB962C8B-B14F-4D97-AF65-F5344CB8AC3E}">
        <p14:creationId xmlns:p14="http://schemas.microsoft.com/office/powerpoint/2010/main" val="119154114"/>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ILD - 3 st. ">
    <p:spTree>
      <p:nvGrpSpPr>
        <p:cNvPr id="1" name=""/>
        <p:cNvGrpSpPr/>
        <p:nvPr/>
      </p:nvGrpSpPr>
      <p:grpSpPr>
        <a:xfrm>
          <a:off x="0" y="0"/>
          <a:ext cx="0" cy="0"/>
          <a:chOff x="0" y="0"/>
          <a:chExt cx="0" cy="0"/>
        </a:xfrm>
      </p:grpSpPr>
      <p:sp>
        <p:nvSpPr>
          <p:cNvPr id="12" name="Platshållare för bild 5"/>
          <p:cNvSpPr>
            <a:spLocks noGrp="1" noChangeAspect="1"/>
          </p:cNvSpPr>
          <p:nvPr>
            <p:ph type="pic" sz="quarter" idx="13"/>
          </p:nvPr>
        </p:nvSpPr>
        <p:spPr>
          <a:xfrm>
            <a:off x="481191" y="1716617"/>
            <a:ext cx="3400776" cy="3833283"/>
          </a:xfrm>
          <a:prstGeom prst="rect">
            <a:avLst/>
          </a:prstGeom>
          <a:solidFill>
            <a:schemeClr val="bg1">
              <a:lumMod val="95000"/>
            </a:schemeClr>
          </a:solidFill>
        </p:spPr>
        <p:txBody>
          <a:bodyPr/>
          <a:lstStyle>
            <a:lvl1pPr>
              <a:defRPr>
                <a:noFill/>
              </a:defRPr>
            </a:lvl1pPr>
          </a:lstStyle>
          <a:p>
            <a:r>
              <a:rPr lang="sv-SE"/>
              <a:t>Klicka på ikonen för att lägga till en bild</a:t>
            </a:r>
          </a:p>
        </p:txBody>
      </p:sp>
      <p:sp>
        <p:nvSpPr>
          <p:cNvPr id="10" name="Platshållare för text 3"/>
          <p:cNvSpPr>
            <a:spLocks noGrp="1"/>
          </p:cNvSpPr>
          <p:nvPr>
            <p:ph type="body" sz="quarter" idx="10" hasCustomPrompt="1"/>
          </p:nvPr>
        </p:nvSpPr>
        <p:spPr>
          <a:xfrm>
            <a:off x="442443" y="354694"/>
            <a:ext cx="6872757" cy="563225"/>
          </a:xfrm>
          <a:prstGeom prst="rect">
            <a:avLst/>
          </a:prstGeom>
        </p:spPr>
        <p:txBody>
          <a:bodyPr lIns="0" tIns="0" rIns="0" bIns="0"/>
          <a:lstStyle>
            <a:lvl1pPr>
              <a:spcBef>
                <a:spcPts val="0"/>
              </a:spcBef>
              <a:defRPr sz="3733" b="1"/>
            </a:lvl1pPr>
          </a:lstStyle>
          <a:p>
            <a:pPr lvl="0"/>
            <a:r>
              <a:rPr lang="sv-SE" dirty="0"/>
              <a:t>Rubrik</a:t>
            </a:r>
          </a:p>
        </p:txBody>
      </p:sp>
      <p:sp>
        <p:nvSpPr>
          <p:cNvPr id="11" name="Platshållare för text 3"/>
          <p:cNvSpPr>
            <a:spLocks noGrp="1"/>
          </p:cNvSpPr>
          <p:nvPr>
            <p:ph type="body" sz="quarter" idx="11" hasCustomPrompt="1"/>
          </p:nvPr>
        </p:nvSpPr>
        <p:spPr>
          <a:xfrm>
            <a:off x="442443" y="917866"/>
            <a:ext cx="6872757" cy="383735"/>
          </a:xfrm>
          <a:prstGeom prst="rect">
            <a:avLst/>
          </a:prstGeom>
        </p:spPr>
        <p:txBody>
          <a:bodyPr lIns="7200" tIns="0" rIns="0" bIns="0"/>
          <a:lstStyle>
            <a:lvl1pPr>
              <a:defRPr sz="2400" b="0"/>
            </a:lvl1pPr>
          </a:lstStyle>
          <a:p>
            <a:pPr lvl="0"/>
            <a:r>
              <a:rPr lang="sv-SE" dirty="0"/>
              <a:t>Underrubrik</a:t>
            </a:r>
          </a:p>
        </p:txBody>
      </p:sp>
      <p:sp>
        <p:nvSpPr>
          <p:cNvPr id="14" name="Platshållare för text 3"/>
          <p:cNvSpPr>
            <a:spLocks noGrp="1"/>
          </p:cNvSpPr>
          <p:nvPr>
            <p:ph type="body" sz="quarter" idx="16" hasCustomPrompt="1"/>
          </p:nvPr>
        </p:nvSpPr>
        <p:spPr>
          <a:xfrm>
            <a:off x="478944" y="5549901"/>
            <a:ext cx="3405761" cy="224367"/>
          </a:xfrm>
          <a:prstGeom prst="rect">
            <a:avLst/>
          </a:prstGeom>
        </p:spPr>
        <p:txBody>
          <a:bodyPr lIns="0" tIns="36000" rIns="0" bIns="0"/>
          <a:lstStyle>
            <a:lvl1pPr>
              <a:defRPr sz="1333" b="0"/>
            </a:lvl1pPr>
          </a:lstStyle>
          <a:p>
            <a:pPr lvl="0"/>
            <a:r>
              <a:rPr lang="sv-SE" dirty="0"/>
              <a:t>Bildtext</a:t>
            </a:r>
          </a:p>
        </p:txBody>
      </p:sp>
      <p:sp>
        <p:nvSpPr>
          <p:cNvPr id="25" name="Platshållare för bild 5"/>
          <p:cNvSpPr>
            <a:spLocks noGrp="1" noChangeAspect="1"/>
          </p:cNvSpPr>
          <p:nvPr>
            <p:ph type="pic" sz="quarter" idx="17"/>
          </p:nvPr>
        </p:nvSpPr>
        <p:spPr>
          <a:xfrm>
            <a:off x="8303771" y="1716617"/>
            <a:ext cx="3400776" cy="3833283"/>
          </a:xfrm>
          <a:prstGeom prst="rect">
            <a:avLst/>
          </a:prstGeom>
          <a:solidFill>
            <a:schemeClr val="bg1">
              <a:lumMod val="95000"/>
            </a:schemeClr>
          </a:solidFill>
        </p:spPr>
        <p:txBody>
          <a:bodyPr/>
          <a:lstStyle>
            <a:lvl1pPr>
              <a:defRPr>
                <a:noFill/>
              </a:defRPr>
            </a:lvl1pPr>
          </a:lstStyle>
          <a:p>
            <a:r>
              <a:rPr lang="sv-SE"/>
              <a:t>Klicka på ikonen för att lägga till en bild</a:t>
            </a:r>
          </a:p>
        </p:txBody>
      </p:sp>
      <p:sp>
        <p:nvSpPr>
          <p:cNvPr id="26" name="Platshållare för text 3"/>
          <p:cNvSpPr>
            <a:spLocks noGrp="1"/>
          </p:cNvSpPr>
          <p:nvPr>
            <p:ph type="body" sz="quarter" idx="18" hasCustomPrompt="1"/>
          </p:nvPr>
        </p:nvSpPr>
        <p:spPr>
          <a:xfrm>
            <a:off x="8301524" y="5549901"/>
            <a:ext cx="3405761" cy="224367"/>
          </a:xfrm>
          <a:prstGeom prst="rect">
            <a:avLst/>
          </a:prstGeom>
        </p:spPr>
        <p:txBody>
          <a:bodyPr lIns="0" tIns="36000" rIns="0" bIns="0"/>
          <a:lstStyle>
            <a:lvl1pPr>
              <a:defRPr sz="1333" b="0"/>
            </a:lvl1pPr>
          </a:lstStyle>
          <a:p>
            <a:pPr lvl="0"/>
            <a:r>
              <a:rPr lang="sv-SE" dirty="0"/>
              <a:t>Bildtext</a:t>
            </a:r>
          </a:p>
        </p:txBody>
      </p:sp>
      <p:sp>
        <p:nvSpPr>
          <p:cNvPr id="27" name="Platshållare för bild 5"/>
          <p:cNvSpPr>
            <a:spLocks noGrp="1" noChangeAspect="1"/>
          </p:cNvSpPr>
          <p:nvPr>
            <p:ph type="pic" sz="quarter" idx="19"/>
          </p:nvPr>
        </p:nvSpPr>
        <p:spPr>
          <a:xfrm>
            <a:off x="4395612" y="1716617"/>
            <a:ext cx="3400776" cy="3833283"/>
          </a:xfrm>
          <a:prstGeom prst="rect">
            <a:avLst/>
          </a:prstGeom>
          <a:solidFill>
            <a:schemeClr val="bg1">
              <a:lumMod val="95000"/>
            </a:schemeClr>
          </a:solidFill>
        </p:spPr>
        <p:txBody>
          <a:bodyPr/>
          <a:lstStyle>
            <a:lvl1pPr>
              <a:defRPr>
                <a:noFill/>
              </a:defRPr>
            </a:lvl1pPr>
          </a:lstStyle>
          <a:p>
            <a:r>
              <a:rPr lang="sv-SE"/>
              <a:t>Klicka på ikonen för att lägga till en bild</a:t>
            </a:r>
          </a:p>
        </p:txBody>
      </p:sp>
      <p:sp>
        <p:nvSpPr>
          <p:cNvPr id="28" name="Platshållare för text 3"/>
          <p:cNvSpPr>
            <a:spLocks noGrp="1"/>
          </p:cNvSpPr>
          <p:nvPr>
            <p:ph type="body" sz="quarter" idx="20" hasCustomPrompt="1"/>
          </p:nvPr>
        </p:nvSpPr>
        <p:spPr>
          <a:xfrm>
            <a:off x="4393121" y="5549901"/>
            <a:ext cx="3405761" cy="224367"/>
          </a:xfrm>
          <a:prstGeom prst="rect">
            <a:avLst/>
          </a:prstGeom>
        </p:spPr>
        <p:txBody>
          <a:bodyPr lIns="0" tIns="36000" rIns="0" bIns="0"/>
          <a:lstStyle>
            <a:lvl1pPr>
              <a:defRPr sz="1333" b="0"/>
            </a:lvl1pPr>
          </a:lstStyle>
          <a:p>
            <a:pPr lvl="0"/>
            <a:r>
              <a:rPr lang="sv-SE" dirty="0"/>
              <a:t>Bildtext</a:t>
            </a:r>
          </a:p>
        </p:txBody>
      </p:sp>
    </p:spTree>
    <p:extLst>
      <p:ext uri="{BB962C8B-B14F-4D97-AF65-F5344CB8AC3E}">
        <p14:creationId xmlns:p14="http://schemas.microsoft.com/office/powerpoint/2010/main" val="30821103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UTBILD - Oändliga möjligheter">
    <p:spTree>
      <p:nvGrpSpPr>
        <p:cNvPr id="1" name=""/>
        <p:cNvGrpSpPr/>
        <p:nvPr/>
      </p:nvGrpSpPr>
      <p:grpSpPr>
        <a:xfrm>
          <a:off x="0" y="0"/>
          <a:ext cx="0" cy="0"/>
          <a:chOff x="0" y="0"/>
          <a:chExt cx="0" cy="0"/>
        </a:xfrm>
      </p:grpSpPr>
      <p:pic>
        <p:nvPicPr>
          <p:cNvPr id="8" name="Bildobjekt 7" descr="Bakgrund_metall_svart.jpg"/>
          <p:cNvPicPr>
            <a:picLocks noChangeAspect="1"/>
          </p:cNvPicPr>
          <p:nvPr/>
        </p:nvPicPr>
        <p:blipFill>
          <a:blip r:embed="rId2"/>
          <a:srcRect t="4672"/>
          <a:stretch>
            <a:fillRect/>
          </a:stretch>
        </p:blipFill>
        <p:spPr>
          <a:xfrm flipH="1" flipV="1">
            <a:off x="0" y="-1"/>
            <a:ext cx="12192000" cy="6858001"/>
          </a:xfrm>
          <a:prstGeom prst="rect">
            <a:avLst/>
          </a:prstGeom>
        </p:spPr>
      </p:pic>
      <p:pic>
        <p:nvPicPr>
          <p:cNvPr id="4" name="Bildobjekt 3" descr="Logo_Oandliga-mojligheter_vit.png"/>
          <p:cNvPicPr>
            <a:picLocks noChangeAspect="1"/>
          </p:cNvPicPr>
          <p:nvPr/>
        </p:nvPicPr>
        <p:blipFill>
          <a:blip r:embed="rId3"/>
          <a:stretch>
            <a:fillRect/>
          </a:stretch>
        </p:blipFill>
        <p:spPr>
          <a:xfrm>
            <a:off x="3696000" y="2979600"/>
            <a:ext cx="4800000" cy="898805"/>
          </a:xfrm>
          <a:prstGeom prst="rect">
            <a:avLst/>
          </a:prstGeom>
        </p:spPr>
      </p:pic>
    </p:spTree>
    <p:extLst>
      <p:ext uri="{BB962C8B-B14F-4D97-AF65-F5344CB8AC3E}">
        <p14:creationId xmlns:p14="http://schemas.microsoft.com/office/powerpoint/2010/main" val="31239626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UTBILD - Rum för bättre liv">
    <p:spTree>
      <p:nvGrpSpPr>
        <p:cNvPr id="1" name=""/>
        <p:cNvGrpSpPr/>
        <p:nvPr/>
      </p:nvGrpSpPr>
      <p:grpSpPr>
        <a:xfrm>
          <a:off x="0" y="0"/>
          <a:ext cx="0" cy="0"/>
          <a:chOff x="0" y="0"/>
          <a:chExt cx="0" cy="0"/>
        </a:xfrm>
      </p:grpSpPr>
      <p:pic>
        <p:nvPicPr>
          <p:cNvPr id="8" name="Bildobjekt 7" descr="Bakgrund_metall_svart.jpg"/>
          <p:cNvPicPr>
            <a:picLocks noChangeAspect="1"/>
          </p:cNvPicPr>
          <p:nvPr/>
        </p:nvPicPr>
        <p:blipFill>
          <a:blip r:embed="rId2"/>
          <a:srcRect t="4672"/>
          <a:stretch>
            <a:fillRect/>
          </a:stretch>
        </p:blipFill>
        <p:spPr>
          <a:xfrm flipH="1" flipV="1">
            <a:off x="0" y="-1"/>
            <a:ext cx="12192000" cy="6858001"/>
          </a:xfrm>
          <a:prstGeom prst="rect">
            <a:avLst/>
          </a:prstGeom>
        </p:spPr>
      </p:pic>
      <p:pic>
        <p:nvPicPr>
          <p:cNvPr id="4" name="Bildobjekt 3" descr="Logo_Oandliga-mojligheter_vit.png"/>
          <p:cNvPicPr>
            <a:picLocks noChangeAspect="1"/>
          </p:cNvPicPr>
          <p:nvPr/>
        </p:nvPicPr>
        <p:blipFill>
          <a:blip r:embed="rId3"/>
          <a:stretch>
            <a:fillRect/>
          </a:stretch>
        </p:blipFill>
        <p:spPr>
          <a:xfrm>
            <a:off x="3696000" y="2979599"/>
            <a:ext cx="4800000" cy="898804"/>
          </a:xfrm>
          <a:prstGeom prst="rect">
            <a:avLst/>
          </a:prstGeom>
        </p:spPr>
      </p:pic>
    </p:spTree>
    <p:extLst>
      <p:ext uri="{BB962C8B-B14F-4D97-AF65-F5344CB8AC3E}">
        <p14:creationId xmlns:p14="http://schemas.microsoft.com/office/powerpoint/2010/main" val="23148793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ARTSIDA - med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text 3"/>
          <p:cNvSpPr>
            <a:spLocks noGrp="1"/>
          </p:cNvSpPr>
          <p:nvPr>
            <p:ph type="body" sz="quarter" idx="10" hasCustomPrompt="1"/>
          </p:nvPr>
        </p:nvSpPr>
        <p:spPr>
          <a:xfrm>
            <a:off x="446617" y="359834"/>
            <a:ext cx="6048525" cy="598713"/>
          </a:xfrm>
          <a:prstGeom prst="rect">
            <a:avLst/>
          </a:prstGeom>
        </p:spPr>
        <p:txBody>
          <a:bodyPr lIns="0" tIns="0" rIns="0" bIns="0"/>
          <a:lstStyle>
            <a:lvl1pPr>
              <a:defRPr sz="3733" b="1"/>
            </a:lvl1pPr>
          </a:lstStyle>
          <a:p>
            <a:pPr lvl="0"/>
            <a:r>
              <a:rPr lang="sv-SE" dirty="0"/>
              <a:t>Huvudrubrik</a:t>
            </a:r>
          </a:p>
        </p:txBody>
      </p:sp>
      <p:sp>
        <p:nvSpPr>
          <p:cNvPr id="10" name="Platshållare för text 3"/>
          <p:cNvSpPr>
            <a:spLocks noGrp="1"/>
          </p:cNvSpPr>
          <p:nvPr>
            <p:ph type="body" sz="quarter" idx="11" hasCustomPrompt="1"/>
          </p:nvPr>
        </p:nvSpPr>
        <p:spPr>
          <a:xfrm>
            <a:off x="462283" y="962181"/>
            <a:ext cx="6032076" cy="395511"/>
          </a:xfrm>
          <a:prstGeom prst="rect">
            <a:avLst/>
          </a:prstGeom>
        </p:spPr>
        <p:txBody>
          <a:bodyPr lIns="0" tIns="0" rIns="0" bIns="0"/>
          <a:lstStyle>
            <a:lvl1pPr>
              <a:defRPr sz="2400" b="0"/>
            </a:lvl1pPr>
          </a:lstStyle>
          <a:p>
            <a:pPr lvl="0"/>
            <a:r>
              <a:rPr lang="sv-SE" dirty="0"/>
              <a:t>Underrubrik</a:t>
            </a:r>
          </a:p>
        </p:txBody>
      </p:sp>
      <p:sp>
        <p:nvSpPr>
          <p:cNvPr id="11" name="Platshållare för text 3"/>
          <p:cNvSpPr>
            <a:spLocks noGrp="1"/>
          </p:cNvSpPr>
          <p:nvPr>
            <p:ph type="body" sz="quarter" idx="12" hasCustomPrompt="1"/>
          </p:nvPr>
        </p:nvSpPr>
        <p:spPr>
          <a:xfrm>
            <a:off x="469054" y="1582861"/>
            <a:ext cx="6032076" cy="213359"/>
          </a:xfrm>
          <a:prstGeom prst="rect">
            <a:avLst/>
          </a:prstGeom>
        </p:spPr>
        <p:txBody>
          <a:bodyPr lIns="0" tIns="0" rIns="0" bIns="0"/>
          <a:lstStyle>
            <a:lvl1pPr>
              <a:defRPr sz="1600" b="0" baseline="0"/>
            </a:lvl1pPr>
          </a:lstStyle>
          <a:p>
            <a:pPr lvl="0"/>
            <a:r>
              <a:rPr lang="sv-SE" dirty="0"/>
              <a:t>Förnamn Efternamn</a:t>
            </a:r>
          </a:p>
        </p:txBody>
      </p:sp>
      <p:sp>
        <p:nvSpPr>
          <p:cNvPr id="12" name="Platshållare för text 3"/>
          <p:cNvSpPr>
            <a:spLocks noGrp="1"/>
          </p:cNvSpPr>
          <p:nvPr>
            <p:ph type="body" sz="quarter" idx="13" hasCustomPrompt="1"/>
          </p:nvPr>
        </p:nvSpPr>
        <p:spPr>
          <a:xfrm>
            <a:off x="469054" y="1852100"/>
            <a:ext cx="6032076" cy="213359"/>
          </a:xfrm>
          <a:prstGeom prst="rect">
            <a:avLst/>
          </a:prstGeom>
        </p:spPr>
        <p:txBody>
          <a:bodyPr lIns="0" tIns="0" rIns="0" bIns="0"/>
          <a:lstStyle>
            <a:lvl1pPr>
              <a:defRPr sz="1600" b="0" baseline="0"/>
            </a:lvl1pPr>
          </a:lstStyle>
          <a:p>
            <a:pPr lvl="0"/>
            <a:r>
              <a:rPr lang="sv-SE" dirty="0"/>
              <a:t>Ort, XXXX-XX-XX</a:t>
            </a:r>
          </a:p>
        </p:txBody>
      </p:sp>
    </p:spTree>
    <p:extLst>
      <p:ext uri="{BB962C8B-B14F-4D97-AF65-F5344CB8AC3E}">
        <p14:creationId xmlns:p14="http://schemas.microsoft.com/office/powerpoint/2010/main" val="3496482123"/>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408880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280648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3638213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2212556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427832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1718627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1999562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3641168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2216117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715753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TARTSIDA - med bild+skråk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ktangel 1"/>
          <p:cNvSpPr/>
          <p:nvPr/>
        </p:nvSpPr>
        <p:spPr>
          <a:xfrm rot="21018980">
            <a:off x="-351182" y="-1062531"/>
            <a:ext cx="12547449" cy="2993745"/>
          </a:xfrm>
          <a:custGeom>
            <a:avLst/>
            <a:gdLst>
              <a:gd name="connsiteX0" fmla="*/ 0 w 9529096"/>
              <a:gd name="connsiteY0" fmla="*/ 0 h 2549776"/>
              <a:gd name="connsiteX1" fmla="*/ 9529096 w 9529096"/>
              <a:gd name="connsiteY1" fmla="*/ 0 h 2549776"/>
              <a:gd name="connsiteX2" fmla="*/ 9529096 w 9529096"/>
              <a:gd name="connsiteY2" fmla="*/ 2549776 h 2549776"/>
              <a:gd name="connsiteX3" fmla="*/ 0 w 9529096"/>
              <a:gd name="connsiteY3" fmla="*/ 2549776 h 2549776"/>
              <a:gd name="connsiteX4" fmla="*/ 0 w 9529096"/>
              <a:gd name="connsiteY4" fmla="*/ 0 h 2549776"/>
              <a:gd name="connsiteX0" fmla="*/ 480918 w 9529096"/>
              <a:gd name="connsiteY0" fmla="*/ 1258763 h 2549776"/>
              <a:gd name="connsiteX1" fmla="*/ 9529096 w 9529096"/>
              <a:gd name="connsiteY1" fmla="*/ 0 h 2549776"/>
              <a:gd name="connsiteX2" fmla="*/ 9529096 w 9529096"/>
              <a:gd name="connsiteY2" fmla="*/ 2549776 h 2549776"/>
              <a:gd name="connsiteX3" fmla="*/ 0 w 9529096"/>
              <a:gd name="connsiteY3" fmla="*/ 2549776 h 2549776"/>
              <a:gd name="connsiteX4" fmla="*/ 480918 w 9529096"/>
              <a:gd name="connsiteY4" fmla="*/ 1258763 h 2549776"/>
              <a:gd name="connsiteX0" fmla="*/ 394117 w 9529096"/>
              <a:gd name="connsiteY0" fmla="*/ 307745 h 2549776"/>
              <a:gd name="connsiteX1" fmla="*/ 9529096 w 9529096"/>
              <a:gd name="connsiteY1" fmla="*/ 0 h 2549776"/>
              <a:gd name="connsiteX2" fmla="*/ 9529096 w 9529096"/>
              <a:gd name="connsiteY2" fmla="*/ 2549776 h 2549776"/>
              <a:gd name="connsiteX3" fmla="*/ 0 w 9529096"/>
              <a:gd name="connsiteY3" fmla="*/ 2549776 h 2549776"/>
              <a:gd name="connsiteX4" fmla="*/ 394117 w 9529096"/>
              <a:gd name="connsiteY4" fmla="*/ 307745 h 2549776"/>
              <a:gd name="connsiteX0" fmla="*/ 394117 w 9529096"/>
              <a:gd name="connsiteY0" fmla="*/ 307745 h 2551630"/>
              <a:gd name="connsiteX1" fmla="*/ 9529096 w 9529096"/>
              <a:gd name="connsiteY1" fmla="*/ 0 h 2551630"/>
              <a:gd name="connsiteX2" fmla="*/ 9288286 w 9529096"/>
              <a:gd name="connsiteY2" fmla="*/ 2551630 h 2551630"/>
              <a:gd name="connsiteX3" fmla="*/ 0 w 9529096"/>
              <a:gd name="connsiteY3" fmla="*/ 2549776 h 2551630"/>
              <a:gd name="connsiteX4" fmla="*/ 394117 w 9529096"/>
              <a:gd name="connsiteY4" fmla="*/ 307745 h 2551630"/>
              <a:gd name="connsiteX0" fmla="*/ 394117 w 9288286"/>
              <a:gd name="connsiteY0" fmla="*/ 0 h 2243885"/>
              <a:gd name="connsiteX1" fmla="*/ 9261385 w 9288286"/>
              <a:gd name="connsiteY1" fmla="*/ 1613465 h 2243885"/>
              <a:gd name="connsiteX2" fmla="*/ 9288286 w 9288286"/>
              <a:gd name="connsiteY2" fmla="*/ 2243885 h 2243885"/>
              <a:gd name="connsiteX3" fmla="*/ 0 w 9288286"/>
              <a:gd name="connsiteY3" fmla="*/ 2242031 h 2243885"/>
              <a:gd name="connsiteX4" fmla="*/ 394117 w 9288286"/>
              <a:gd name="connsiteY4" fmla="*/ 0 h 2243885"/>
              <a:gd name="connsiteX0" fmla="*/ 394117 w 9410587"/>
              <a:gd name="connsiteY0" fmla="*/ 0 h 2243885"/>
              <a:gd name="connsiteX1" fmla="*/ 9410587 w 9410587"/>
              <a:gd name="connsiteY1" fmla="*/ 1544445 h 2243885"/>
              <a:gd name="connsiteX2" fmla="*/ 9288286 w 9410587"/>
              <a:gd name="connsiteY2" fmla="*/ 2243885 h 2243885"/>
              <a:gd name="connsiteX3" fmla="*/ 0 w 9410587"/>
              <a:gd name="connsiteY3" fmla="*/ 2242031 h 2243885"/>
              <a:gd name="connsiteX4" fmla="*/ 394117 w 9410587"/>
              <a:gd name="connsiteY4" fmla="*/ 0 h 2243885"/>
              <a:gd name="connsiteX0" fmla="*/ 581206 w 9410587"/>
              <a:gd name="connsiteY0" fmla="*/ 0 h 2031590"/>
              <a:gd name="connsiteX1" fmla="*/ 9410587 w 9410587"/>
              <a:gd name="connsiteY1" fmla="*/ 1332150 h 2031590"/>
              <a:gd name="connsiteX2" fmla="*/ 9288286 w 9410587"/>
              <a:gd name="connsiteY2" fmla="*/ 2031590 h 2031590"/>
              <a:gd name="connsiteX3" fmla="*/ 0 w 9410587"/>
              <a:gd name="connsiteY3" fmla="*/ 2029736 h 2031590"/>
              <a:gd name="connsiteX4" fmla="*/ 581206 w 9410587"/>
              <a:gd name="connsiteY4" fmla="*/ 0 h 2031590"/>
              <a:gd name="connsiteX0" fmla="*/ 385771 w 9410587"/>
              <a:gd name="connsiteY0" fmla="*/ 0 h 2245309"/>
              <a:gd name="connsiteX1" fmla="*/ 9410587 w 9410587"/>
              <a:gd name="connsiteY1" fmla="*/ 1545869 h 2245309"/>
              <a:gd name="connsiteX2" fmla="*/ 9288286 w 9410587"/>
              <a:gd name="connsiteY2" fmla="*/ 2245309 h 2245309"/>
              <a:gd name="connsiteX3" fmla="*/ 0 w 9410587"/>
              <a:gd name="connsiteY3" fmla="*/ 2243455 h 2245309"/>
              <a:gd name="connsiteX4" fmla="*/ 385771 w 9410587"/>
              <a:gd name="connsiteY4" fmla="*/ 0 h 2245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587" h="2245309">
                <a:moveTo>
                  <a:pt x="385771" y="0"/>
                </a:moveTo>
                <a:lnTo>
                  <a:pt x="9410587" y="1545869"/>
                </a:lnTo>
                <a:lnTo>
                  <a:pt x="9288286" y="2245309"/>
                </a:lnTo>
                <a:lnTo>
                  <a:pt x="0" y="2243455"/>
                </a:lnTo>
                <a:lnTo>
                  <a:pt x="385771" y="0"/>
                </a:lnTo>
                <a:close/>
              </a:path>
            </a:pathLst>
          </a:custGeom>
          <a:gradFill flip="none" rotWithShape="0">
            <a:gsLst>
              <a:gs pos="0">
                <a:schemeClr val="bg1">
                  <a:alpha val="60000"/>
                </a:schemeClr>
              </a:gs>
              <a:gs pos="70000">
                <a:schemeClr val="bg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dirty="0"/>
          </a:p>
        </p:txBody>
      </p:sp>
      <p:sp>
        <p:nvSpPr>
          <p:cNvPr id="4" name="Platshållare för text 3"/>
          <p:cNvSpPr>
            <a:spLocks noGrp="1"/>
          </p:cNvSpPr>
          <p:nvPr>
            <p:ph type="body" sz="quarter" idx="10" hasCustomPrompt="1"/>
          </p:nvPr>
        </p:nvSpPr>
        <p:spPr>
          <a:xfrm>
            <a:off x="446617" y="359834"/>
            <a:ext cx="6048525" cy="598713"/>
          </a:xfrm>
          <a:prstGeom prst="rect">
            <a:avLst/>
          </a:prstGeom>
        </p:spPr>
        <p:txBody>
          <a:bodyPr lIns="0" tIns="0" rIns="0" bIns="0"/>
          <a:lstStyle>
            <a:lvl1pPr>
              <a:defRPr sz="3733" b="1"/>
            </a:lvl1pPr>
          </a:lstStyle>
          <a:p>
            <a:pPr lvl="0"/>
            <a:r>
              <a:rPr lang="sv-SE" dirty="0"/>
              <a:t>Huvudrubrik</a:t>
            </a:r>
          </a:p>
        </p:txBody>
      </p:sp>
      <p:sp>
        <p:nvSpPr>
          <p:cNvPr id="10" name="Platshållare för text 3"/>
          <p:cNvSpPr>
            <a:spLocks noGrp="1"/>
          </p:cNvSpPr>
          <p:nvPr>
            <p:ph type="body" sz="quarter" idx="11" hasCustomPrompt="1"/>
          </p:nvPr>
        </p:nvSpPr>
        <p:spPr>
          <a:xfrm>
            <a:off x="462283" y="962181"/>
            <a:ext cx="6032076" cy="395511"/>
          </a:xfrm>
          <a:prstGeom prst="rect">
            <a:avLst/>
          </a:prstGeom>
        </p:spPr>
        <p:txBody>
          <a:bodyPr lIns="0" tIns="0" rIns="0" bIns="0"/>
          <a:lstStyle>
            <a:lvl1pPr>
              <a:defRPr sz="2400" b="0"/>
            </a:lvl1pPr>
          </a:lstStyle>
          <a:p>
            <a:pPr lvl="0"/>
            <a:r>
              <a:rPr lang="sv-SE" dirty="0"/>
              <a:t>Underrubrik</a:t>
            </a:r>
          </a:p>
        </p:txBody>
      </p:sp>
      <p:sp>
        <p:nvSpPr>
          <p:cNvPr id="11" name="Platshållare för text 3"/>
          <p:cNvSpPr>
            <a:spLocks noGrp="1"/>
          </p:cNvSpPr>
          <p:nvPr>
            <p:ph type="body" sz="quarter" idx="12" hasCustomPrompt="1"/>
          </p:nvPr>
        </p:nvSpPr>
        <p:spPr>
          <a:xfrm>
            <a:off x="469054" y="1582861"/>
            <a:ext cx="6032076" cy="213359"/>
          </a:xfrm>
          <a:prstGeom prst="rect">
            <a:avLst/>
          </a:prstGeom>
        </p:spPr>
        <p:txBody>
          <a:bodyPr lIns="0" tIns="0" rIns="0" bIns="0"/>
          <a:lstStyle>
            <a:lvl1pPr>
              <a:defRPr sz="1600" b="0" baseline="0"/>
            </a:lvl1pPr>
          </a:lstStyle>
          <a:p>
            <a:pPr lvl="0"/>
            <a:r>
              <a:rPr lang="sv-SE" dirty="0"/>
              <a:t>Förnamn Efternamn</a:t>
            </a:r>
          </a:p>
        </p:txBody>
      </p:sp>
      <p:sp>
        <p:nvSpPr>
          <p:cNvPr id="12" name="Platshållare för text 3"/>
          <p:cNvSpPr>
            <a:spLocks noGrp="1"/>
          </p:cNvSpPr>
          <p:nvPr>
            <p:ph type="body" sz="quarter" idx="13" hasCustomPrompt="1"/>
          </p:nvPr>
        </p:nvSpPr>
        <p:spPr>
          <a:xfrm>
            <a:off x="469054" y="1852100"/>
            <a:ext cx="6032076" cy="213359"/>
          </a:xfrm>
          <a:prstGeom prst="rect">
            <a:avLst/>
          </a:prstGeom>
        </p:spPr>
        <p:txBody>
          <a:bodyPr lIns="0" tIns="0" rIns="0" bIns="0"/>
          <a:lstStyle>
            <a:lvl1pPr>
              <a:defRPr sz="1600" b="0" baseline="0"/>
            </a:lvl1pPr>
          </a:lstStyle>
          <a:p>
            <a:pPr lvl="0"/>
            <a:r>
              <a:rPr lang="sv-SE" dirty="0"/>
              <a:t>Ort, XXXX-XX-XX</a:t>
            </a:r>
          </a:p>
        </p:txBody>
      </p:sp>
    </p:spTree>
    <p:extLst>
      <p:ext uri="{BB962C8B-B14F-4D97-AF65-F5344CB8AC3E}">
        <p14:creationId xmlns:p14="http://schemas.microsoft.com/office/powerpoint/2010/main" val="2139444459"/>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E0ACC06-62EA-480B-B378-12D22D3204AB}" type="datetimeFigureOut">
              <a:rPr lang="sv-SE" smtClean="0"/>
              <a:pPr/>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5DF5819B-D150-4559-9CCE-871DDA02F327}" type="slidenum">
              <a:rPr lang="sv-SE" smtClean="0"/>
              <a:pPr/>
              <a:t>‹#›</a:t>
            </a:fld>
            <a:endParaRPr lang="sv-SE"/>
          </a:p>
        </p:txBody>
      </p:sp>
    </p:spTree>
    <p:extLst>
      <p:ext uri="{BB962C8B-B14F-4D97-AF65-F5344CB8AC3E}">
        <p14:creationId xmlns:p14="http://schemas.microsoft.com/office/powerpoint/2010/main" val="3767171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TARTSIDA: svart text+bildbakgrund">
    <p:spTree>
      <p:nvGrpSpPr>
        <p:cNvPr id="1" name=""/>
        <p:cNvGrpSpPr/>
        <p:nvPr/>
      </p:nvGrpSpPr>
      <p:grpSpPr>
        <a:xfrm>
          <a:off x="0" y="0"/>
          <a:ext cx="0" cy="0"/>
          <a:chOff x="0" y="0"/>
          <a:chExt cx="0" cy="0"/>
        </a:xfrm>
      </p:grpSpPr>
      <p:sp>
        <p:nvSpPr>
          <p:cNvPr id="8" name="Platshållare för bild 12"/>
          <p:cNvSpPr>
            <a:spLocks noGrp="1"/>
          </p:cNvSpPr>
          <p:nvPr>
            <p:ph type="pic" sz="quarter" idx="14" hasCustomPrompt="1"/>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9144000 w 9144000"/>
              <a:gd name="connsiteY2" fmla="*/ 5143500 h 5143500"/>
              <a:gd name="connsiteX3" fmla="*/ 9138920 w 9144000"/>
              <a:gd name="connsiteY3" fmla="*/ 5130800 h 5143500"/>
              <a:gd name="connsiteX4" fmla="*/ 0 w 9144000"/>
              <a:gd name="connsiteY4" fmla="*/ 5143500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5143500 h 5143500"/>
              <a:gd name="connsiteX3" fmla="*/ 4836160 w 9144000"/>
              <a:gd name="connsiteY3" fmla="*/ 5143500 h 5143500"/>
              <a:gd name="connsiteX4" fmla="*/ 0 w 9144000"/>
              <a:gd name="connsiteY4" fmla="*/ 5143500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4058920 h 5143500"/>
              <a:gd name="connsiteX3" fmla="*/ 4836160 w 9144000"/>
              <a:gd name="connsiteY3" fmla="*/ 5143500 h 5143500"/>
              <a:gd name="connsiteX4" fmla="*/ 0 w 9144000"/>
              <a:gd name="connsiteY4" fmla="*/ 5143500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4131478 h 5143500"/>
              <a:gd name="connsiteX3" fmla="*/ 4836160 w 9144000"/>
              <a:gd name="connsiteY3" fmla="*/ 5143500 h 5143500"/>
              <a:gd name="connsiteX4" fmla="*/ 0 w 9144000"/>
              <a:gd name="connsiteY4" fmla="*/ 5143500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4131478 h 5143500"/>
              <a:gd name="connsiteX3" fmla="*/ 3427825 w 9144000"/>
              <a:gd name="connsiteY3" fmla="*/ 5143500 h 5143500"/>
              <a:gd name="connsiteX4" fmla="*/ 0 w 9144000"/>
              <a:gd name="connsiteY4" fmla="*/ 5143500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4131478 h 5143500"/>
              <a:gd name="connsiteX3" fmla="*/ 3144520 w 9144000"/>
              <a:gd name="connsiteY3" fmla="*/ 5143500 h 5143500"/>
              <a:gd name="connsiteX4" fmla="*/ 0 w 9144000"/>
              <a:gd name="connsiteY4" fmla="*/ 5143500 h 5143500"/>
              <a:gd name="connsiteX5" fmla="*/ 0 w 9144000"/>
              <a:gd name="connsiteY5" fmla="*/ 0 h 5143500"/>
              <a:gd name="connsiteX0" fmla="*/ 0 w 9144000"/>
              <a:gd name="connsiteY0" fmla="*/ 0 h 5143500"/>
              <a:gd name="connsiteX1" fmla="*/ 9144000 w 9144000"/>
              <a:gd name="connsiteY1" fmla="*/ 0 h 5143500"/>
              <a:gd name="connsiteX2" fmla="*/ 9144000 w 9144000"/>
              <a:gd name="connsiteY2" fmla="*/ 4131478 h 5143500"/>
              <a:gd name="connsiteX3" fmla="*/ 3427825 w 9144000"/>
              <a:gd name="connsiteY3" fmla="*/ 5143500 h 5143500"/>
              <a:gd name="connsiteX4" fmla="*/ 0 w 9144000"/>
              <a:gd name="connsiteY4" fmla="*/ 5143500 h 5143500"/>
              <a:gd name="connsiteX5" fmla="*/ 0 w 9144000"/>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5143500">
                <a:moveTo>
                  <a:pt x="0" y="0"/>
                </a:moveTo>
                <a:lnTo>
                  <a:pt x="9144000" y="0"/>
                </a:lnTo>
                <a:lnTo>
                  <a:pt x="9144000" y="4131478"/>
                </a:lnTo>
                <a:lnTo>
                  <a:pt x="3427825" y="5143500"/>
                </a:lnTo>
                <a:lnTo>
                  <a:pt x="0" y="5143500"/>
                </a:lnTo>
                <a:lnTo>
                  <a:pt x="0" y="0"/>
                </a:lnTo>
                <a:close/>
              </a:path>
            </a:pathLst>
          </a:custGeom>
        </p:spPr>
        <p:txBody>
          <a:bodyPr anchor="ctr"/>
          <a:lstStyle>
            <a:lvl1pPr algn="ctr">
              <a:defRPr sz="1867" b="0">
                <a:solidFill>
                  <a:schemeClr val="bg1">
                    <a:lumMod val="85000"/>
                  </a:schemeClr>
                </a:solidFill>
              </a:defRPr>
            </a:lvl1pPr>
          </a:lstStyle>
          <a:p>
            <a:r>
              <a:rPr lang="sv-SE" dirty="0"/>
              <a:t>Klicka här för att infoga en bild som bakgrund</a:t>
            </a:r>
          </a:p>
        </p:txBody>
      </p:sp>
      <p:sp>
        <p:nvSpPr>
          <p:cNvPr id="10" name="Platshållare för bild 12"/>
          <p:cNvSpPr>
            <a:spLocks noGrp="1"/>
          </p:cNvSpPr>
          <p:nvPr>
            <p:ph type="pic" sz="quarter" idx="13" hasCustomPrompt="1"/>
          </p:nvPr>
        </p:nvSpPr>
        <p:spPr>
          <a:xfrm>
            <a:off x="0" y="0"/>
            <a:ext cx="12192000" cy="6858000"/>
          </a:xfrm>
          <a:prstGeom prst="rect">
            <a:avLst/>
          </a:prstGeom>
          <a:solidFill>
            <a:schemeClr val="bg1"/>
          </a:solidFill>
        </p:spPr>
        <p:txBody>
          <a:bodyPr anchor="ctr"/>
          <a:lstStyle>
            <a:lvl1pPr algn="ctr">
              <a:defRPr sz="1867" b="0" baseline="0">
                <a:solidFill>
                  <a:schemeClr val="bg1">
                    <a:lumMod val="85000"/>
                  </a:schemeClr>
                </a:solidFill>
              </a:defRPr>
            </a:lvl1pPr>
          </a:lstStyle>
          <a:p>
            <a:r>
              <a:rPr lang="sv-SE" dirty="0"/>
              <a:t>Klicka här för att infoga en bild som bakgrund</a:t>
            </a:r>
          </a:p>
        </p:txBody>
      </p:sp>
      <p:sp>
        <p:nvSpPr>
          <p:cNvPr id="4" name="Frihandsfigur 3"/>
          <p:cNvSpPr/>
          <p:nvPr userDrawn="1"/>
        </p:nvSpPr>
        <p:spPr>
          <a:xfrm rot="21000000" flipH="1">
            <a:off x="4627553" y="6170442"/>
            <a:ext cx="7739143" cy="1334951"/>
          </a:xfrm>
          <a:custGeom>
            <a:avLst/>
            <a:gdLst>
              <a:gd name="connsiteX0" fmla="*/ 0 w 7033260"/>
              <a:gd name="connsiteY0" fmla="*/ 0 h 2087880"/>
              <a:gd name="connsiteX1" fmla="*/ 7033260 w 7033260"/>
              <a:gd name="connsiteY1" fmla="*/ 0 h 2087880"/>
              <a:gd name="connsiteX2" fmla="*/ 7033260 w 7033260"/>
              <a:gd name="connsiteY2" fmla="*/ 2087880 h 2087880"/>
              <a:gd name="connsiteX3" fmla="*/ 0 w 7033260"/>
              <a:gd name="connsiteY3" fmla="*/ 2087880 h 2087880"/>
              <a:gd name="connsiteX4" fmla="*/ 0 w 7033260"/>
              <a:gd name="connsiteY4" fmla="*/ 0 h 2087880"/>
              <a:gd name="connsiteX0" fmla="*/ 1230469 w 7033260"/>
              <a:gd name="connsiteY0" fmla="*/ 0 h 2095487"/>
              <a:gd name="connsiteX1" fmla="*/ 7033260 w 7033260"/>
              <a:gd name="connsiteY1" fmla="*/ 7607 h 2095487"/>
              <a:gd name="connsiteX2" fmla="*/ 7033260 w 7033260"/>
              <a:gd name="connsiteY2" fmla="*/ 2095487 h 2095487"/>
              <a:gd name="connsiteX3" fmla="*/ 0 w 7033260"/>
              <a:gd name="connsiteY3" fmla="*/ 2095487 h 2095487"/>
              <a:gd name="connsiteX4" fmla="*/ 1230469 w 7033260"/>
              <a:gd name="connsiteY4" fmla="*/ 0 h 2095487"/>
              <a:gd name="connsiteX0" fmla="*/ 0 w 5802791"/>
              <a:gd name="connsiteY0" fmla="*/ 0 h 2095487"/>
              <a:gd name="connsiteX1" fmla="*/ 5802791 w 5802791"/>
              <a:gd name="connsiteY1" fmla="*/ 7607 h 2095487"/>
              <a:gd name="connsiteX2" fmla="*/ 5802791 w 5802791"/>
              <a:gd name="connsiteY2" fmla="*/ 2095487 h 2095487"/>
              <a:gd name="connsiteX3" fmla="*/ 581709 w 5802791"/>
              <a:gd name="connsiteY3" fmla="*/ 969920 h 2095487"/>
              <a:gd name="connsiteX4" fmla="*/ 0 w 5802791"/>
              <a:gd name="connsiteY4" fmla="*/ 0 h 2095487"/>
              <a:gd name="connsiteX0" fmla="*/ 0 w 5802791"/>
              <a:gd name="connsiteY0" fmla="*/ 0 h 2095487"/>
              <a:gd name="connsiteX1" fmla="*/ 5802791 w 5802791"/>
              <a:gd name="connsiteY1" fmla="*/ 7607 h 2095487"/>
              <a:gd name="connsiteX2" fmla="*/ 5802791 w 5802791"/>
              <a:gd name="connsiteY2" fmla="*/ 2095487 h 2095487"/>
              <a:gd name="connsiteX3" fmla="*/ 183406 w 5802791"/>
              <a:gd name="connsiteY3" fmla="*/ 1040152 h 2095487"/>
              <a:gd name="connsiteX4" fmla="*/ 0 w 5802791"/>
              <a:gd name="connsiteY4" fmla="*/ 0 h 2095487"/>
              <a:gd name="connsiteX0" fmla="*/ 0 w 5810418"/>
              <a:gd name="connsiteY0" fmla="*/ 0 h 1040152"/>
              <a:gd name="connsiteX1" fmla="*/ 5802791 w 5810418"/>
              <a:gd name="connsiteY1" fmla="*/ 7607 h 1040152"/>
              <a:gd name="connsiteX2" fmla="*/ 5810418 w 5810418"/>
              <a:gd name="connsiteY2" fmla="*/ 43249 h 1040152"/>
              <a:gd name="connsiteX3" fmla="*/ 183406 w 5810418"/>
              <a:gd name="connsiteY3" fmla="*/ 1040152 h 1040152"/>
              <a:gd name="connsiteX4" fmla="*/ 0 w 5810418"/>
              <a:gd name="connsiteY4" fmla="*/ 0 h 1040152"/>
              <a:gd name="connsiteX0" fmla="*/ 0 w 5802791"/>
              <a:gd name="connsiteY0" fmla="*/ 0 h 1040152"/>
              <a:gd name="connsiteX1" fmla="*/ 5802791 w 5802791"/>
              <a:gd name="connsiteY1" fmla="*/ 7607 h 1040152"/>
              <a:gd name="connsiteX2" fmla="*/ 4854988 w 5802791"/>
              <a:gd name="connsiteY2" fmla="*/ 573054 h 1040152"/>
              <a:gd name="connsiteX3" fmla="*/ 183406 w 5802791"/>
              <a:gd name="connsiteY3" fmla="*/ 1040152 h 1040152"/>
              <a:gd name="connsiteX4" fmla="*/ 0 w 5802791"/>
              <a:gd name="connsiteY4" fmla="*/ 0 h 1040152"/>
              <a:gd name="connsiteX0" fmla="*/ 0 w 5804357"/>
              <a:gd name="connsiteY0" fmla="*/ 0 h 1040152"/>
              <a:gd name="connsiteX1" fmla="*/ 5804357 w 5804357"/>
              <a:gd name="connsiteY1" fmla="*/ 8877 h 1040152"/>
              <a:gd name="connsiteX2" fmla="*/ 4854988 w 5804357"/>
              <a:gd name="connsiteY2" fmla="*/ 573054 h 1040152"/>
              <a:gd name="connsiteX3" fmla="*/ 183406 w 5804357"/>
              <a:gd name="connsiteY3" fmla="*/ 1040152 h 1040152"/>
              <a:gd name="connsiteX4" fmla="*/ 0 w 5804357"/>
              <a:gd name="connsiteY4" fmla="*/ 0 h 1040152"/>
              <a:gd name="connsiteX0" fmla="*/ 0 w 5804357"/>
              <a:gd name="connsiteY0" fmla="*/ 0 h 1040152"/>
              <a:gd name="connsiteX1" fmla="*/ 5804357 w 5804357"/>
              <a:gd name="connsiteY1" fmla="*/ 8877 h 1040152"/>
              <a:gd name="connsiteX2" fmla="*/ 183406 w 5804357"/>
              <a:gd name="connsiteY2" fmla="*/ 1040152 h 1040152"/>
              <a:gd name="connsiteX3" fmla="*/ 0 w 5804357"/>
              <a:gd name="connsiteY3" fmla="*/ 0 h 1040152"/>
              <a:gd name="connsiteX0" fmla="*/ 0 w 5804357"/>
              <a:gd name="connsiteY0" fmla="*/ 0 h 996646"/>
              <a:gd name="connsiteX1" fmla="*/ 5804357 w 5804357"/>
              <a:gd name="connsiteY1" fmla="*/ 8877 h 996646"/>
              <a:gd name="connsiteX2" fmla="*/ 175736 w 5804357"/>
              <a:gd name="connsiteY2" fmla="*/ 996646 h 996646"/>
              <a:gd name="connsiteX3" fmla="*/ 0 w 5804357"/>
              <a:gd name="connsiteY3" fmla="*/ 0 h 996646"/>
              <a:gd name="connsiteX0" fmla="*/ 0 w 5804357"/>
              <a:gd name="connsiteY0" fmla="*/ 0 h 530943"/>
              <a:gd name="connsiteX1" fmla="*/ 5804357 w 5804357"/>
              <a:gd name="connsiteY1" fmla="*/ 8877 h 530943"/>
              <a:gd name="connsiteX2" fmla="*/ 93620 w 5804357"/>
              <a:gd name="connsiteY2" fmla="*/ 530943 h 530943"/>
              <a:gd name="connsiteX3" fmla="*/ 0 w 5804357"/>
              <a:gd name="connsiteY3" fmla="*/ 0 h 530943"/>
              <a:gd name="connsiteX0" fmla="*/ 0 w 5804357"/>
              <a:gd name="connsiteY0" fmla="*/ 0 h 1001213"/>
              <a:gd name="connsiteX1" fmla="*/ 5804357 w 5804357"/>
              <a:gd name="connsiteY1" fmla="*/ 8877 h 1001213"/>
              <a:gd name="connsiteX2" fmla="*/ 176542 w 5804357"/>
              <a:gd name="connsiteY2" fmla="*/ 1001213 h 1001213"/>
              <a:gd name="connsiteX3" fmla="*/ 0 w 5804357"/>
              <a:gd name="connsiteY3" fmla="*/ 0 h 1001213"/>
            </a:gdLst>
            <a:ahLst/>
            <a:cxnLst>
              <a:cxn ang="0">
                <a:pos x="connsiteX0" y="connsiteY0"/>
              </a:cxn>
              <a:cxn ang="0">
                <a:pos x="connsiteX1" y="connsiteY1"/>
              </a:cxn>
              <a:cxn ang="0">
                <a:pos x="connsiteX2" y="connsiteY2"/>
              </a:cxn>
              <a:cxn ang="0">
                <a:pos x="connsiteX3" y="connsiteY3"/>
              </a:cxn>
            </a:cxnLst>
            <a:rect l="l" t="t" r="r" b="b"/>
            <a:pathLst>
              <a:path w="5804357" h="1001213">
                <a:moveTo>
                  <a:pt x="0" y="0"/>
                </a:moveTo>
                <a:lnTo>
                  <a:pt x="5804357" y="8877"/>
                </a:lnTo>
                <a:lnTo>
                  <a:pt x="176542" y="1001213"/>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dirty="0"/>
          </a:p>
        </p:txBody>
      </p:sp>
      <p:pic>
        <p:nvPicPr>
          <p:cNvPr id="5" name="Bilde 12" descr="Link logo sort.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1059" y="6348544"/>
            <a:ext cx="2225980" cy="164597"/>
          </a:xfrm>
          <a:prstGeom prst="rect">
            <a:avLst/>
          </a:prstGeom>
        </p:spPr>
      </p:pic>
      <p:sp>
        <p:nvSpPr>
          <p:cNvPr id="14" name="Platshållare för text 13"/>
          <p:cNvSpPr>
            <a:spLocks noGrp="1"/>
          </p:cNvSpPr>
          <p:nvPr>
            <p:ph type="body" sz="quarter" idx="10" hasCustomPrompt="1"/>
          </p:nvPr>
        </p:nvSpPr>
        <p:spPr>
          <a:xfrm>
            <a:off x="650240" y="534671"/>
            <a:ext cx="5452533" cy="691303"/>
          </a:xfrm>
          <a:prstGeom prst="rect">
            <a:avLst/>
          </a:prstGeom>
        </p:spPr>
        <p:txBody>
          <a:bodyPr/>
          <a:lstStyle>
            <a:lvl1pPr>
              <a:defRPr sz="4267" b="1">
                <a:solidFill>
                  <a:schemeClr val="tx1"/>
                </a:solidFill>
                <a:latin typeface="Myriad Pro" pitchFamily="34" charset="0"/>
              </a:defRPr>
            </a:lvl1pPr>
          </a:lstStyle>
          <a:p>
            <a:pPr lvl="0"/>
            <a:r>
              <a:rPr lang="sv-SE" dirty="0"/>
              <a:t>RUBRIK</a:t>
            </a:r>
          </a:p>
        </p:txBody>
      </p:sp>
      <p:sp>
        <p:nvSpPr>
          <p:cNvPr id="15" name="Platshållare för text 13"/>
          <p:cNvSpPr>
            <a:spLocks noGrp="1"/>
          </p:cNvSpPr>
          <p:nvPr>
            <p:ph type="body" sz="quarter" idx="11" hasCustomPrompt="1"/>
          </p:nvPr>
        </p:nvSpPr>
        <p:spPr>
          <a:xfrm>
            <a:off x="663787" y="1124373"/>
            <a:ext cx="5452533" cy="467361"/>
          </a:xfrm>
          <a:prstGeom prst="rect">
            <a:avLst/>
          </a:prstGeom>
        </p:spPr>
        <p:txBody>
          <a:bodyPr/>
          <a:lstStyle>
            <a:lvl1pPr>
              <a:defRPr sz="2667" b="0">
                <a:solidFill>
                  <a:schemeClr val="tx1"/>
                </a:solidFill>
                <a:latin typeface="Myriad Pro" pitchFamily="34" charset="0"/>
              </a:defRPr>
            </a:lvl1pPr>
          </a:lstStyle>
          <a:p>
            <a:pPr lvl="0"/>
            <a:r>
              <a:rPr lang="sv-SE" dirty="0"/>
              <a:t>UNDERRUBRIK</a:t>
            </a:r>
          </a:p>
        </p:txBody>
      </p:sp>
      <p:sp>
        <p:nvSpPr>
          <p:cNvPr id="16" name="Platshållare för text 13"/>
          <p:cNvSpPr>
            <a:spLocks noGrp="1"/>
          </p:cNvSpPr>
          <p:nvPr>
            <p:ph type="body" sz="quarter" idx="12" hasCustomPrompt="1"/>
          </p:nvPr>
        </p:nvSpPr>
        <p:spPr>
          <a:xfrm>
            <a:off x="684107" y="1679788"/>
            <a:ext cx="5452533" cy="528320"/>
          </a:xfrm>
          <a:prstGeom prst="rect">
            <a:avLst/>
          </a:prstGeom>
        </p:spPr>
        <p:txBody>
          <a:bodyPr/>
          <a:lstStyle>
            <a:lvl1pPr>
              <a:lnSpc>
                <a:spcPts val="1333"/>
              </a:lnSpc>
              <a:defRPr sz="1467" b="0" baseline="0">
                <a:ln>
                  <a:noFill/>
                </a:ln>
                <a:solidFill>
                  <a:schemeClr val="tx1"/>
                </a:solidFill>
                <a:latin typeface="Myriad Pro" pitchFamily="34" charset="0"/>
              </a:defRPr>
            </a:lvl1pPr>
          </a:lstStyle>
          <a:p>
            <a:pPr lvl="0"/>
            <a:r>
              <a:rPr lang="sv-SE" dirty="0"/>
              <a:t>Förnamn Efternamn</a:t>
            </a:r>
          </a:p>
          <a:p>
            <a:pPr lvl="0"/>
            <a:r>
              <a:rPr lang="sv-SE" dirty="0"/>
              <a:t>Ort, XX-XX-XX</a:t>
            </a:r>
          </a:p>
          <a:p>
            <a:pPr lvl="0"/>
            <a:endParaRPr lang="sv-SE" dirty="0"/>
          </a:p>
        </p:txBody>
      </p:sp>
    </p:spTree>
    <p:extLst>
      <p:ext uri="{BB962C8B-B14F-4D97-AF65-F5344CB8AC3E}">
        <p14:creationId xmlns:p14="http://schemas.microsoft.com/office/powerpoint/2010/main" val="248867935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EXT + BILD">
    <p:bg>
      <p:bgPr>
        <a:solidFill>
          <a:schemeClr val="bg1">
            <a:alpha val="0"/>
          </a:schemeClr>
        </a:solidFill>
        <a:effectLst/>
      </p:bgPr>
    </p:bg>
    <p:spTree>
      <p:nvGrpSpPr>
        <p:cNvPr id="1" name=""/>
        <p:cNvGrpSpPr/>
        <p:nvPr/>
      </p:nvGrpSpPr>
      <p:grpSpPr>
        <a:xfrm>
          <a:off x="0" y="0"/>
          <a:ext cx="0" cy="0"/>
          <a:chOff x="0" y="0"/>
          <a:chExt cx="0" cy="0"/>
        </a:xfrm>
      </p:grpSpPr>
      <p:sp>
        <p:nvSpPr>
          <p:cNvPr id="18" name="Platshållare för bild 17"/>
          <p:cNvSpPr>
            <a:spLocks noGrp="1"/>
          </p:cNvSpPr>
          <p:nvPr>
            <p:ph type="pic" sz="quarter" idx="19"/>
          </p:nvPr>
        </p:nvSpPr>
        <p:spPr>
          <a:xfrm>
            <a:off x="0" y="0"/>
            <a:ext cx="12192000" cy="6858000"/>
          </a:xfrm>
          <a:prstGeom prst="rect">
            <a:avLst/>
          </a:prstGeom>
          <a:blipFill>
            <a:blip r:embed="rId2"/>
            <a:stretch>
              <a:fillRect/>
            </a:stretch>
          </a:blipFill>
        </p:spPr>
        <p:txBody>
          <a:bodyPr/>
          <a:lstStyle>
            <a:lvl1pPr>
              <a:defRPr b="1">
                <a:noFill/>
                <a:latin typeface="+mj-lt"/>
              </a:defRPr>
            </a:lvl1pPr>
          </a:lstStyle>
          <a:p>
            <a:r>
              <a:rPr lang="sv-SE"/>
              <a:t>Klicka på ikonen för att lägga till en bild</a:t>
            </a:r>
            <a:endParaRPr lang="sv-SE" dirty="0"/>
          </a:p>
        </p:txBody>
      </p:sp>
      <p:sp>
        <p:nvSpPr>
          <p:cNvPr id="13" name="Platshållare för text 2"/>
          <p:cNvSpPr>
            <a:spLocks noGrp="1"/>
          </p:cNvSpPr>
          <p:nvPr>
            <p:ph type="body" sz="quarter" idx="16"/>
          </p:nvPr>
        </p:nvSpPr>
        <p:spPr>
          <a:xfrm rot="600000">
            <a:off x="-540825" y="-474995"/>
            <a:ext cx="4777684" cy="7605317"/>
          </a:xfrm>
          <a:custGeom>
            <a:avLst/>
            <a:gdLst>
              <a:gd name="connsiteX0" fmla="*/ 0 w 3897312"/>
              <a:gd name="connsiteY0" fmla="*/ 0 h 5143500"/>
              <a:gd name="connsiteX1" fmla="*/ 3897312 w 3897312"/>
              <a:gd name="connsiteY1" fmla="*/ 0 h 5143500"/>
              <a:gd name="connsiteX2" fmla="*/ 3897312 w 3897312"/>
              <a:gd name="connsiteY2" fmla="*/ 5143500 h 5143500"/>
              <a:gd name="connsiteX3" fmla="*/ 0 w 3897312"/>
              <a:gd name="connsiteY3" fmla="*/ 5143500 h 5143500"/>
              <a:gd name="connsiteX4" fmla="*/ 0 w 3897312"/>
              <a:gd name="connsiteY4" fmla="*/ 0 h 5143500"/>
              <a:gd name="connsiteX0" fmla="*/ 0 w 4110798"/>
              <a:gd name="connsiteY0" fmla="*/ 734023 h 5143500"/>
              <a:gd name="connsiteX1" fmla="*/ 4110798 w 4110798"/>
              <a:gd name="connsiteY1" fmla="*/ 0 h 5143500"/>
              <a:gd name="connsiteX2" fmla="*/ 4110798 w 4110798"/>
              <a:gd name="connsiteY2" fmla="*/ 5143500 h 5143500"/>
              <a:gd name="connsiteX3" fmla="*/ 213486 w 4110798"/>
              <a:gd name="connsiteY3" fmla="*/ 5143500 h 5143500"/>
              <a:gd name="connsiteX4" fmla="*/ 0 w 4110798"/>
              <a:gd name="connsiteY4" fmla="*/ 734023 h 5143500"/>
              <a:gd name="connsiteX0" fmla="*/ 0 w 4121923"/>
              <a:gd name="connsiteY0" fmla="*/ 652874 h 5143500"/>
              <a:gd name="connsiteX1" fmla="*/ 4121923 w 4121923"/>
              <a:gd name="connsiteY1" fmla="*/ 0 h 5143500"/>
              <a:gd name="connsiteX2" fmla="*/ 4121923 w 4121923"/>
              <a:gd name="connsiteY2" fmla="*/ 5143500 h 5143500"/>
              <a:gd name="connsiteX3" fmla="*/ 224611 w 4121923"/>
              <a:gd name="connsiteY3" fmla="*/ 5143500 h 5143500"/>
              <a:gd name="connsiteX4" fmla="*/ 0 w 4121923"/>
              <a:gd name="connsiteY4" fmla="*/ 652874 h 5143500"/>
              <a:gd name="connsiteX0" fmla="*/ 0 w 4121923"/>
              <a:gd name="connsiteY0" fmla="*/ 652874 h 5143500"/>
              <a:gd name="connsiteX1" fmla="*/ 4121923 w 4121923"/>
              <a:gd name="connsiteY1" fmla="*/ 0 h 5143500"/>
              <a:gd name="connsiteX2" fmla="*/ 4121923 w 4121923"/>
              <a:gd name="connsiteY2" fmla="*/ 5143500 h 5143500"/>
              <a:gd name="connsiteX3" fmla="*/ 1620348 w 4121923"/>
              <a:gd name="connsiteY3" fmla="*/ 4113961 h 5143500"/>
              <a:gd name="connsiteX4" fmla="*/ 0 w 4121923"/>
              <a:gd name="connsiteY4" fmla="*/ 652874 h 5143500"/>
              <a:gd name="connsiteX0" fmla="*/ 0 w 4121923"/>
              <a:gd name="connsiteY0" fmla="*/ 652874 h 5143500"/>
              <a:gd name="connsiteX1" fmla="*/ 4121923 w 4121923"/>
              <a:gd name="connsiteY1" fmla="*/ 0 h 5143500"/>
              <a:gd name="connsiteX2" fmla="*/ 4121923 w 4121923"/>
              <a:gd name="connsiteY2" fmla="*/ 5143500 h 5143500"/>
              <a:gd name="connsiteX3" fmla="*/ 897582 w 4121923"/>
              <a:gd name="connsiteY3" fmla="*/ 5053769 h 5143500"/>
              <a:gd name="connsiteX4" fmla="*/ 0 w 4121923"/>
              <a:gd name="connsiteY4" fmla="*/ 652874 h 5143500"/>
              <a:gd name="connsiteX0" fmla="*/ 0 w 4123518"/>
              <a:gd name="connsiteY0" fmla="*/ 652874 h 5053769"/>
              <a:gd name="connsiteX1" fmla="*/ 4121923 w 4123518"/>
              <a:gd name="connsiteY1" fmla="*/ 0 h 5053769"/>
              <a:gd name="connsiteX2" fmla="*/ 4123518 w 4123518"/>
              <a:gd name="connsiteY2" fmla="*/ 4577042 h 5053769"/>
              <a:gd name="connsiteX3" fmla="*/ 897582 w 4123518"/>
              <a:gd name="connsiteY3" fmla="*/ 5053769 h 5053769"/>
              <a:gd name="connsiteX4" fmla="*/ 0 w 4123518"/>
              <a:gd name="connsiteY4" fmla="*/ 652874 h 5053769"/>
              <a:gd name="connsiteX0" fmla="*/ 0 w 4123518"/>
              <a:gd name="connsiteY0" fmla="*/ 652874 h 5062698"/>
              <a:gd name="connsiteX1" fmla="*/ 4121923 w 4123518"/>
              <a:gd name="connsiteY1" fmla="*/ 0 h 5062698"/>
              <a:gd name="connsiteX2" fmla="*/ 4123518 w 4123518"/>
              <a:gd name="connsiteY2" fmla="*/ 4577042 h 5062698"/>
              <a:gd name="connsiteX3" fmla="*/ 899387 w 4123518"/>
              <a:gd name="connsiteY3" fmla="*/ 5062698 h 5062698"/>
              <a:gd name="connsiteX4" fmla="*/ 0 w 4123518"/>
              <a:gd name="connsiteY4" fmla="*/ 652874 h 5062698"/>
              <a:gd name="connsiteX0" fmla="*/ 0 w 4123518"/>
              <a:gd name="connsiteY0" fmla="*/ 652874 h 4711628"/>
              <a:gd name="connsiteX1" fmla="*/ 4121923 w 4123518"/>
              <a:gd name="connsiteY1" fmla="*/ 0 h 4711628"/>
              <a:gd name="connsiteX2" fmla="*/ 4123518 w 4123518"/>
              <a:gd name="connsiteY2" fmla="*/ 4577042 h 4711628"/>
              <a:gd name="connsiteX3" fmla="*/ 1266319 w 4123518"/>
              <a:gd name="connsiteY3" fmla="*/ 4711628 h 4711628"/>
              <a:gd name="connsiteX4" fmla="*/ 0 w 4123518"/>
              <a:gd name="connsiteY4" fmla="*/ 652874 h 4711628"/>
              <a:gd name="connsiteX0" fmla="*/ 0 w 4123518"/>
              <a:gd name="connsiteY0" fmla="*/ 652874 h 5068738"/>
              <a:gd name="connsiteX1" fmla="*/ 4121923 w 4123518"/>
              <a:gd name="connsiteY1" fmla="*/ 0 h 5068738"/>
              <a:gd name="connsiteX2" fmla="*/ 4123518 w 4123518"/>
              <a:gd name="connsiteY2" fmla="*/ 4577042 h 5068738"/>
              <a:gd name="connsiteX3" fmla="*/ 890057 w 4123518"/>
              <a:gd name="connsiteY3" fmla="*/ 5068738 h 5068738"/>
              <a:gd name="connsiteX4" fmla="*/ 0 w 4123518"/>
              <a:gd name="connsiteY4" fmla="*/ 652874 h 5068738"/>
              <a:gd name="connsiteX0" fmla="*/ 0 w 4124713"/>
              <a:gd name="connsiteY0" fmla="*/ 639480 h 5055344"/>
              <a:gd name="connsiteX1" fmla="*/ 4124629 w 4124713"/>
              <a:gd name="connsiteY1" fmla="*/ 0 h 5055344"/>
              <a:gd name="connsiteX2" fmla="*/ 4123518 w 4124713"/>
              <a:gd name="connsiteY2" fmla="*/ 4563648 h 5055344"/>
              <a:gd name="connsiteX3" fmla="*/ 890057 w 4124713"/>
              <a:gd name="connsiteY3" fmla="*/ 5055344 h 5055344"/>
              <a:gd name="connsiteX4" fmla="*/ 0 w 4124713"/>
              <a:gd name="connsiteY4" fmla="*/ 639480 h 5055344"/>
              <a:gd name="connsiteX0" fmla="*/ 0 w 3283205"/>
              <a:gd name="connsiteY0" fmla="*/ 574454 h 5055344"/>
              <a:gd name="connsiteX1" fmla="*/ 3283121 w 3283205"/>
              <a:gd name="connsiteY1" fmla="*/ 0 h 5055344"/>
              <a:gd name="connsiteX2" fmla="*/ 3282010 w 3283205"/>
              <a:gd name="connsiteY2" fmla="*/ 4563648 h 5055344"/>
              <a:gd name="connsiteX3" fmla="*/ 48549 w 3283205"/>
              <a:gd name="connsiteY3" fmla="*/ 5055344 h 5055344"/>
              <a:gd name="connsiteX4" fmla="*/ 0 w 3283205"/>
              <a:gd name="connsiteY4" fmla="*/ 574454 h 5055344"/>
              <a:gd name="connsiteX0" fmla="*/ 0 w 3753011"/>
              <a:gd name="connsiteY0" fmla="*/ 573083 h 5055344"/>
              <a:gd name="connsiteX1" fmla="*/ 3752927 w 3753011"/>
              <a:gd name="connsiteY1" fmla="*/ 0 h 5055344"/>
              <a:gd name="connsiteX2" fmla="*/ 3751816 w 3753011"/>
              <a:gd name="connsiteY2" fmla="*/ 4563648 h 5055344"/>
              <a:gd name="connsiteX3" fmla="*/ 518355 w 3753011"/>
              <a:gd name="connsiteY3" fmla="*/ 5055344 h 5055344"/>
              <a:gd name="connsiteX4" fmla="*/ 0 w 3753011"/>
              <a:gd name="connsiteY4" fmla="*/ 573083 h 5055344"/>
              <a:gd name="connsiteX0" fmla="*/ 0 w 3753011"/>
              <a:gd name="connsiteY0" fmla="*/ 573083 h 4587194"/>
              <a:gd name="connsiteX1" fmla="*/ 3752927 w 3753011"/>
              <a:gd name="connsiteY1" fmla="*/ 0 h 4587194"/>
              <a:gd name="connsiteX2" fmla="*/ 3751816 w 3753011"/>
              <a:gd name="connsiteY2" fmla="*/ 4563648 h 4587194"/>
              <a:gd name="connsiteX3" fmla="*/ 1257298 w 3753011"/>
              <a:gd name="connsiteY3" fmla="*/ 4587194 h 4587194"/>
              <a:gd name="connsiteX4" fmla="*/ 0 w 3753011"/>
              <a:gd name="connsiteY4" fmla="*/ 573083 h 4587194"/>
              <a:gd name="connsiteX0" fmla="*/ 0 w 3753011"/>
              <a:gd name="connsiteY0" fmla="*/ 573083 h 4996303"/>
              <a:gd name="connsiteX1" fmla="*/ 3752927 w 3753011"/>
              <a:gd name="connsiteY1" fmla="*/ 0 h 4996303"/>
              <a:gd name="connsiteX2" fmla="*/ 3751816 w 3753011"/>
              <a:gd name="connsiteY2" fmla="*/ 4563648 h 4996303"/>
              <a:gd name="connsiteX3" fmla="*/ 902095 w 3753011"/>
              <a:gd name="connsiteY3" fmla="*/ 4996303 h 4996303"/>
              <a:gd name="connsiteX4" fmla="*/ 0 w 3753011"/>
              <a:gd name="connsiteY4" fmla="*/ 573083 h 4996303"/>
              <a:gd name="connsiteX0" fmla="*/ 0 w 3289868"/>
              <a:gd name="connsiteY0" fmla="*/ 828662 h 4996303"/>
              <a:gd name="connsiteX1" fmla="*/ 3289784 w 3289868"/>
              <a:gd name="connsiteY1" fmla="*/ 0 h 4996303"/>
              <a:gd name="connsiteX2" fmla="*/ 3288673 w 3289868"/>
              <a:gd name="connsiteY2" fmla="*/ 4563648 h 4996303"/>
              <a:gd name="connsiteX3" fmla="*/ 438952 w 3289868"/>
              <a:gd name="connsiteY3" fmla="*/ 4996303 h 4996303"/>
              <a:gd name="connsiteX4" fmla="*/ 0 w 3289868"/>
              <a:gd name="connsiteY4" fmla="*/ 828662 h 4996303"/>
              <a:gd name="connsiteX0" fmla="*/ 0 w 3583263"/>
              <a:gd name="connsiteY0" fmla="*/ 551569 h 4996303"/>
              <a:gd name="connsiteX1" fmla="*/ 3583179 w 3583263"/>
              <a:gd name="connsiteY1" fmla="*/ 0 h 4996303"/>
              <a:gd name="connsiteX2" fmla="*/ 3582068 w 3583263"/>
              <a:gd name="connsiteY2" fmla="*/ 4563648 h 4996303"/>
              <a:gd name="connsiteX3" fmla="*/ 732347 w 3583263"/>
              <a:gd name="connsiteY3" fmla="*/ 4996303 h 4996303"/>
              <a:gd name="connsiteX4" fmla="*/ 0 w 3583263"/>
              <a:gd name="connsiteY4" fmla="*/ 551569 h 4996303"/>
              <a:gd name="connsiteX0" fmla="*/ 0 w 3583263"/>
              <a:gd name="connsiteY0" fmla="*/ 551569 h 4641329"/>
              <a:gd name="connsiteX1" fmla="*/ 3583179 w 3583263"/>
              <a:gd name="connsiteY1" fmla="*/ 0 h 4641329"/>
              <a:gd name="connsiteX2" fmla="*/ 3582068 w 3583263"/>
              <a:gd name="connsiteY2" fmla="*/ 4563648 h 4641329"/>
              <a:gd name="connsiteX3" fmla="*/ 1393923 w 3583263"/>
              <a:gd name="connsiteY3" fmla="*/ 4641329 h 4641329"/>
              <a:gd name="connsiteX4" fmla="*/ 0 w 3583263"/>
              <a:gd name="connsiteY4" fmla="*/ 551569 h 4641329"/>
              <a:gd name="connsiteX0" fmla="*/ 0 w 3583263"/>
              <a:gd name="connsiteY0" fmla="*/ 551569 h 4977150"/>
              <a:gd name="connsiteX1" fmla="*/ 3583179 w 3583263"/>
              <a:gd name="connsiteY1" fmla="*/ 0 h 4977150"/>
              <a:gd name="connsiteX2" fmla="*/ 3582068 w 3583263"/>
              <a:gd name="connsiteY2" fmla="*/ 4563648 h 4977150"/>
              <a:gd name="connsiteX3" fmla="*/ 886744 w 3583263"/>
              <a:gd name="connsiteY3" fmla="*/ 4977150 h 4977150"/>
              <a:gd name="connsiteX4" fmla="*/ 0 w 3583263"/>
              <a:gd name="connsiteY4" fmla="*/ 551569 h 497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3263" h="4977150">
                <a:moveTo>
                  <a:pt x="0" y="551569"/>
                </a:moveTo>
                <a:lnTo>
                  <a:pt x="3583179" y="0"/>
                </a:lnTo>
                <a:cubicBezTo>
                  <a:pt x="3583711" y="1525681"/>
                  <a:pt x="3581536" y="3037967"/>
                  <a:pt x="3582068" y="4563648"/>
                </a:cubicBezTo>
                <a:lnTo>
                  <a:pt x="886744" y="4977150"/>
                </a:lnTo>
                <a:lnTo>
                  <a:pt x="0" y="551569"/>
                </a:lnTo>
                <a:close/>
              </a:path>
            </a:pathLst>
          </a:custGeom>
          <a:solidFill>
            <a:schemeClr val="bg1"/>
          </a:solidFill>
        </p:spPr>
        <p:txBody>
          <a:bodyPr/>
          <a:lstStyle>
            <a:lvl1pPr>
              <a:defRPr>
                <a:noFill/>
              </a:defRPr>
            </a:lvl1pPr>
          </a:lstStyle>
          <a:p>
            <a:pPr lvl="0"/>
            <a:r>
              <a:rPr lang="sv-SE"/>
              <a:t>Redigera format för bakgrundstext</a:t>
            </a:r>
          </a:p>
        </p:txBody>
      </p:sp>
      <p:sp>
        <p:nvSpPr>
          <p:cNvPr id="7" name="Platshållare för text 3"/>
          <p:cNvSpPr>
            <a:spLocks noGrp="1"/>
          </p:cNvSpPr>
          <p:nvPr>
            <p:ph type="body" sz="quarter" idx="10" hasCustomPrompt="1"/>
          </p:nvPr>
        </p:nvSpPr>
        <p:spPr>
          <a:xfrm>
            <a:off x="442443" y="354694"/>
            <a:ext cx="3060220" cy="563225"/>
          </a:xfrm>
          <a:prstGeom prst="rect">
            <a:avLst/>
          </a:prstGeom>
        </p:spPr>
        <p:txBody>
          <a:bodyPr lIns="0" tIns="0" rIns="0" bIns="0"/>
          <a:lstStyle>
            <a:lvl1pPr>
              <a:spcBef>
                <a:spcPts val="0"/>
              </a:spcBef>
              <a:defRPr sz="3733" b="1"/>
            </a:lvl1pPr>
          </a:lstStyle>
          <a:p>
            <a:pPr lvl="0"/>
            <a:r>
              <a:rPr lang="sv-SE" dirty="0"/>
              <a:t>Rubrik</a:t>
            </a:r>
          </a:p>
        </p:txBody>
      </p:sp>
      <p:sp>
        <p:nvSpPr>
          <p:cNvPr id="8" name="Platshållare för text 3"/>
          <p:cNvSpPr>
            <a:spLocks noGrp="1"/>
          </p:cNvSpPr>
          <p:nvPr>
            <p:ph type="body" sz="quarter" idx="11" hasCustomPrompt="1"/>
          </p:nvPr>
        </p:nvSpPr>
        <p:spPr>
          <a:xfrm>
            <a:off x="442443" y="917866"/>
            <a:ext cx="3060220" cy="383735"/>
          </a:xfrm>
          <a:prstGeom prst="rect">
            <a:avLst/>
          </a:prstGeom>
        </p:spPr>
        <p:txBody>
          <a:bodyPr lIns="7200" tIns="0" rIns="0" bIns="0"/>
          <a:lstStyle>
            <a:lvl1pPr>
              <a:defRPr sz="2400" b="0"/>
            </a:lvl1pPr>
          </a:lstStyle>
          <a:p>
            <a:pPr lvl="0"/>
            <a:r>
              <a:rPr lang="sv-SE" dirty="0"/>
              <a:t>Underrubrik</a:t>
            </a:r>
          </a:p>
        </p:txBody>
      </p:sp>
      <p:sp>
        <p:nvSpPr>
          <p:cNvPr id="19" name="Platshållare för text 19"/>
          <p:cNvSpPr>
            <a:spLocks noGrp="1"/>
          </p:cNvSpPr>
          <p:nvPr>
            <p:ph type="body" sz="quarter" idx="15" hasCustomPrompt="1"/>
          </p:nvPr>
        </p:nvSpPr>
        <p:spPr>
          <a:xfrm>
            <a:off x="462013" y="1654386"/>
            <a:ext cx="3041699" cy="3881967"/>
          </a:xfrm>
          <a:prstGeom prst="rect">
            <a:avLst/>
          </a:prstGeom>
        </p:spPr>
        <p:txBody>
          <a:bodyPr lIns="0" tIns="0" rIns="0" bIns="0"/>
          <a:lstStyle>
            <a:lvl1pPr marL="243411" indent="-243411">
              <a:spcBef>
                <a:spcPts val="0"/>
              </a:spcBef>
              <a:spcAft>
                <a:spcPts val="1200"/>
              </a:spcAft>
              <a:buFont typeface="Arial" pitchFamily="34" charset="0"/>
              <a:buChar char="•"/>
              <a:defRPr sz="1867"/>
            </a:lvl1pPr>
            <a:lvl2pPr>
              <a:defRPr sz="1600"/>
            </a:lvl2pPr>
            <a:lvl3pPr>
              <a:defRPr sz="1600"/>
            </a:lvl3pPr>
            <a:lvl4pPr>
              <a:defRPr sz="1600"/>
            </a:lvl4pPr>
            <a:lvl5pPr>
              <a:defRPr sz="1600"/>
            </a:lvl5pPr>
          </a:lstStyle>
          <a:p>
            <a:pPr lvl="0"/>
            <a:r>
              <a:rPr lang="sv-SE" dirty="0"/>
              <a:t>Punktlista</a:t>
            </a:r>
          </a:p>
          <a:p>
            <a:pPr lvl="0"/>
            <a:endParaRPr lang="sv-SE" dirty="0"/>
          </a:p>
          <a:p>
            <a:pPr lvl="0"/>
            <a:endParaRPr lang="sv-SE" dirty="0"/>
          </a:p>
        </p:txBody>
      </p:sp>
    </p:spTree>
    <p:extLst>
      <p:ext uri="{BB962C8B-B14F-4D97-AF65-F5344CB8AC3E}">
        <p14:creationId xmlns:p14="http://schemas.microsoft.com/office/powerpoint/2010/main" val="124789479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D26D7F2F-49A1-4616-AFFB-D1AF746C8B9E}" type="datetimeFigureOut">
              <a:rPr lang="sv-SE" smtClean="0"/>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54337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6D7F2F-49A1-4616-AFFB-D1AF746C8B9E}" type="datetimeFigureOut">
              <a:rPr lang="sv-SE" smtClean="0"/>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2670097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D26D7F2F-49A1-4616-AFFB-D1AF746C8B9E}" type="datetimeFigureOut">
              <a:rPr lang="sv-SE" smtClean="0"/>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3771171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6D7F2F-49A1-4616-AFFB-D1AF746C8B9E}" type="datetimeFigureOut">
              <a:rPr lang="sv-SE" smtClean="0"/>
              <a:t>2018-05-15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1696121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D26D7F2F-49A1-4616-AFFB-D1AF746C8B9E}" type="datetimeFigureOut">
              <a:rPr lang="sv-SE" smtClean="0"/>
              <a:t>2018-05-15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4226648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26D7F2F-49A1-4616-AFFB-D1AF746C8B9E}" type="datetimeFigureOut">
              <a:rPr lang="sv-SE" smtClean="0"/>
              <a:t>2018-05-15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1746731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6D7F2F-49A1-4616-AFFB-D1AF746C8B9E}" type="datetimeFigureOut">
              <a:rPr lang="sv-SE" smtClean="0"/>
              <a:t>2018-05-15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3165099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7" name="Platshållare för text 19"/>
          <p:cNvSpPr>
            <a:spLocks noGrp="1"/>
          </p:cNvSpPr>
          <p:nvPr>
            <p:ph type="body" sz="quarter" idx="15" hasCustomPrompt="1"/>
          </p:nvPr>
        </p:nvSpPr>
        <p:spPr>
          <a:xfrm>
            <a:off x="482600" y="2708730"/>
            <a:ext cx="5151581" cy="2160812"/>
          </a:xfrm>
          <a:prstGeom prst="rect">
            <a:avLst/>
          </a:prstGeom>
        </p:spPr>
        <p:txBody>
          <a:bodyPr lIns="0" tIns="0" rIns="0" bIns="0"/>
          <a:lstStyle>
            <a:lvl1pPr marL="239178" marR="0" indent="-239178" algn="l" defTabSz="609585" rtl="0" eaLnBrk="1" fontAlgn="auto" latinLnBrk="0" hangingPunct="1">
              <a:lnSpc>
                <a:spcPct val="100000"/>
              </a:lnSpc>
              <a:spcBef>
                <a:spcPts val="0"/>
              </a:spcBef>
              <a:spcAft>
                <a:spcPts val="1200"/>
              </a:spcAft>
              <a:buClrTx/>
              <a:buSzTx/>
              <a:buFont typeface="+mj-lt"/>
              <a:buAutoNum type="arabicPeriod"/>
              <a:tabLst/>
              <a:defRPr sz="1867" baseline="0"/>
            </a:lvl1pPr>
            <a:lvl2pPr>
              <a:defRPr sz="1600"/>
            </a:lvl2pPr>
            <a:lvl3pPr>
              <a:defRPr sz="1600"/>
            </a:lvl3pPr>
            <a:lvl4pPr>
              <a:defRPr sz="1600"/>
            </a:lvl4pPr>
            <a:lvl5pPr>
              <a:defRPr sz="1600"/>
            </a:lvl5pPr>
          </a:lstStyle>
          <a:p>
            <a:pPr lvl="0"/>
            <a:r>
              <a:rPr lang="sv-SE" dirty="0"/>
              <a:t>Agenda – punkt </a:t>
            </a:r>
          </a:p>
          <a:p>
            <a:pPr marL="239178" marR="0" lvl="0" indent="-239178" algn="l" defTabSz="609585" rtl="0" eaLnBrk="1" fontAlgn="auto" latinLnBrk="0" hangingPunct="1">
              <a:lnSpc>
                <a:spcPct val="100000"/>
              </a:lnSpc>
              <a:spcBef>
                <a:spcPts val="0"/>
              </a:spcBef>
              <a:spcAft>
                <a:spcPts val="1200"/>
              </a:spcAft>
              <a:buClrTx/>
              <a:buSzTx/>
              <a:buFont typeface="+mj-lt"/>
              <a:buAutoNum type="arabicPeriod"/>
              <a:tabLst/>
              <a:defRPr/>
            </a:pPr>
            <a:r>
              <a:rPr lang="sv-SE" dirty="0"/>
              <a:t>Agenda – punkt </a:t>
            </a:r>
          </a:p>
          <a:p>
            <a:pPr marL="239178" marR="0" lvl="0" indent="-239178" algn="l" defTabSz="609585" rtl="0" eaLnBrk="1" fontAlgn="auto" latinLnBrk="0" hangingPunct="1">
              <a:lnSpc>
                <a:spcPct val="100000"/>
              </a:lnSpc>
              <a:spcBef>
                <a:spcPts val="0"/>
              </a:spcBef>
              <a:spcAft>
                <a:spcPts val="1200"/>
              </a:spcAft>
              <a:buClrTx/>
              <a:buSzTx/>
              <a:buFont typeface="+mj-lt"/>
              <a:buAutoNum type="arabicPeriod"/>
              <a:tabLst/>
              <a:defRPr/>
            </a:pPr>
            <a:r>
              <a:rPr lang="sv-SE" dirty="0"/>
              <a:t>Agenda – punkt </a:t>
            </a:r>
          </a:p>
          <a:p>
            <a:pPr marL="239178" marR="0" lvl="0" indent="-239178" algn="l" defTabSz="609585" rtl="0" eaLnBrk="1" fontAlgn="auto" latinLnBrk="0" hangingPunct="1">
              <a:lnSpc>
                <a:spcPct val="100000"/>
              </a:lnSpc>
              <a:spcBef>
                <a:spcPts val="0"/>
              </a:spcBef>
              <a:spcAft>
                <a:spcPts val="1200"/>
              </a:spcAft>
              <a:buClrTx/>
              <a:buSzTx/>
              <a:buFont typeface="+mj-lt"/>
              <a:buAutoNum type="arabicPeriod"/>
              <a:tabLst/>
              <a:defRPr/>
            </a:pPr>
            <a:r>
              <a:rPr lang="sv-SE" dirty="0"/>
              <a:t>Agenda – punkt </a:t>
            </a:r>
          </a:p>
          <a:p>
            <a:pPr marL="239178" marR="0" lvl="0" indent="-239178" algn="l" defTabSz="609585" rtl="0" eaLnBrk="1" fontAlgn="auto" latinLnBrk="0" hangingPunct="1">
              <a:lnSpc>
                <a:spcPct val="100000"/>
              </a:lnSpc>
              <a:spcBef>
                <a:spcPts val="0"/>
              </a:spcBef>
              <a:spcAft>
                <a:spcPts val="1200"/>
              </a:spcAft>
              <a:buClrTx/>
              <a:buSzTx/>
              <a:buFont typeface="+mj-lt"/>
              <a:buAutoNum type="arabicPeriod"/>
              <a:tabLst/>
              <a:defRPr/>
            </a:pPr>
            <a:r>
              <a:rPr lang="sv-SE" dirty="0"/>
              <a:t>Agenda – punkt </a:t>
            </a:r>
          </a:p>
          <a:p>
            <a:pPr lvl="0"/>
            <a:endParaRPr lang="sv-SE" dirty="0"/>
          </a:p>
          <a:p>
            <a:pPr lvl="0"/>
            <a:endParaRPr lang="sv-SE" dirty="0"/>
          </a:p>
          <a:p>
            <a:pPr lvl="0"/>
            <a:endParaRPr lang="sv-SE" dirty="0"/>
          </a:p>
          <a:p>
            <a:pPr lvl="0"/>
            <a:endParaRPr lang="sv-SE" dirty="0"/>
          </a:p>
        </p:txBody>
      </p:sp>
      <p:sp>
        <p:nvSpPr>
          <p:cNvPr id="4" name="Platshållare för text 19"/>
          <p:cNvSpPr>
            <a:spLocks noGrp="1"/>
          </p:cNvSpPr>
          <p:nvPr>
            <p:ph type="body" sz="quarter" idx="16" hasCustomPrompt="1"/>
          </p:nvPr>
        </p:nvSpPr>
        <p:spPr>
          <a:xfrm>
            <a:off x="482600" y="2099127"/>
            <a:ext cx="5151581" cy="484415"/>
          </a:xfrm>
          <a:prstGeom prst="rect">
            <a:avLst/>
          </a:prstGeom>
        </p:spPr>
        <p:txBody>
          <a:bodyPr lIns="0" tIns="0" rIns="0" bIns="0"/>
          <a:lstStyle>
            <a:lvl1pPr marL="239178" marR="0" indent="-239178" algn="l" defTabSz="609585" rtl="0" eaLnBrk="1" fontAlgn="auto" latinLnBrk="0" hangingPunct="1">
              <a:lnSpc>
                <a:spcPct val="100000"/>
              </a:lnSpc>
              <a:spcBef>
                <a:spcPts val="0"/>
              </a:spcBef>
              <a:spcAft>
                <a:spcPts val="1200"/>
              </a:spcAft>
              <a:buClrTx/>
              <a:buSzTx/>
              <a:buFont typeface="+mj-lt"/>
              <a:buNone/>
              <a:tabLst/>
              <a:defRPr sz="2400" b="1" baseline="0"/>
            </a:lvl1pPr>
            <a:lvl2pPr>
              <a:defRPr sz="1600"/>
            </a:lvl2pPr>
            <a:lvl3pPr>
              <a:defRPr sz="1600"/>
            </a:lvl3pPr>
            <a:lvl4pPr>
              <a:defRPr sz="1600"/>
            </a:lvl4pPr>
            <a:lvl5pPr>
              <a:defRPr sz="1600"/>
            </a:lvl5pPr>
          </a:lstStyle>
          <a:p>
            <a:pPr lvl="0"/>
            <a:r>
              <a:rPr lang="sv-SE" dirty="0"/>
              <a:t>Agenda</a:t>
            </a:r>
          </a:p>
          <a:p>
            <a:pPr lvl="0"/>
            <a:endParaRPr lang="sv-SE" dirty="0"/>
          </a:p>
          <a:p>
            <a:pPr lvl="0"/>
            <a:endParaRPr lang="sv-SE" dirty="0"/>
          </a:p>
          <a:p>
            <a:pPr lvl="0"/>
            <a:endParaRPr lang="sv-SE" dirty="0"/>
          </a:p>
        </p:txBody>
      </p:sp>
    </p:spTree>
    <p:extLst>
      <p:ext uri="{BB962C8B-B14F-4D97-AF65-F5344CB8AC3E}">
        <p14:creationId xmlns:p14="http://schemas.microsoft.com/office/powerpoint/2010/main" val="3912440188"/>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D26D7F2F-49A1-4616-AFFB-D1AF746C8B9E}" type="datetimeFigureOut">
              <a:rPr lang="sv-SE" smtClean="0"/>
              <a:t>2018-05-15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2308083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D26D7F2F-49A1-4616-AFFB-D1AF746C8B9E}" type="datetimeFigureOut">
              <a:rPr lang="sv-SE" smtClean="0"/>
              <a:t>2018-05-15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539822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6D7F2F-49A1-4616-AFFB-D1AF746C8B9E}" type="datetimeFigureOut">
              <a:rPr lang="sv-SE" smtClean="0"/>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825961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6D7F2F-49A1-4616-AFFB-D1AF746C8B9E}" type="datetimeFigureOut">
              <a:rPr lang="sv-SE" smtClean="0"/>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61504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15" name="Platshållare för bild 14"/>
          <p:cNvSpPr>
            <a:spLocks noGrp="1"/>
          </p:cNvSpPr>
          <p:nvPr>
            <p:ph type="pic" sz="quarter" idx="13"/>
          </p:nvPr>
        </p:nvSpPr>
        <p:spPr>
          <a:xfrm>
            <a:off x="0" y="-1"/>
            <a:ext cx="12192001" cy="5883275"/>
          </a:xfrm>
          <a:custGeom>
            <a:avLst/>
            <a:gdLst>
              <a:gd name="connsiteX0" fmla="*/ 0 w 12192001"/>
              <a:gd name="connsiteY0" fmla="*/ 0 h 5883275"/>
              <a:gd name="connsiteX1" fmla="*/ 599091 w 12192001"/>
              <a:gd name="connsiteY1" fmla="*/ 0 h 5883275"/>
              <a:gd name="connsiteX2" fmla="*/ 599091 w 12192001"/>
              <a:gd name="connsiteY2" fmla="*/ 1 h 5883275"/>
              <a:gd name="connsiteX3" fmla="*/ 9983410 w 12192001"/>
              <a:gd name="connsiteY3" fmla="*/ 1 h 5883275"/>
              <a:gd name="connsiteX4" fmla="*/ 9983410 w 12192001"/>
              <a:gd name="connsiteY4" fmla="*/ 1515601 h 5883275"/>
              <a:gd name="connsiteX5" fmla="*/ 11696466 w 12192001"/>
              <a:gd name="connsiteY5" fmla="*/ 1515601 h 5883275"/>
              <a:gd name="connsiteX6" fmla="*/ 11696466 w 12192001"/>
              <a:gd name="connsiteY6" fmla="*/ 1 h 5883275"/>
              <a:gd name="connsiteX7" fmla="*/ 12192001 w 12192001"/>
              <a:gd name="connsiteY7" fmla="*/ 1 h 5883275"/>
              <a:gd name="connsiteX8" fmla="*/ 12192001 w 12192001"/>
              <a:gd name="connsiteY8" fmla="*/ 5882196 h 5883275"/>
              <a:gd name="connsiteX9" fmla="*/ 599091 w 12192001"/>
              <a:gd name="connsiteY9" fmla="*/ 5882196 h 5883275"/>
              <a:gd name="connsiteX10" fmla="*/ 599091 w 12192001"/>
              <a:gd name="connsiteY10" fmla="*/ 5883275 h 5883275"/>
              <a:gd name="connsiteX11" fmla="*/ 0 w 12192001"/>
              <a:gd name="connsiteY11" fmla="*/ 5883275 h 588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5883275">
                <a:moveTo>
                  <a:pt x="0" y="0"/>
                </a:moveTo>
                <a:lnTo>
                  <a:pt x="599091" y="0"/>
                </a:lnTo>
                <a:lnTo>
                  <a:pt x="599091" y="1"/>
                </a:lnTo>
                <a:lnTo>
                  <a:pt x="9983410" y="1"/>
                </a:lnTo>
                <a:lnTo>
                  <a:pt x="9983410" y="1515601"/>
                </a:lnTo>
                <a:lnTo>
                  <a:pt x="11696466" y="1515601"/>
                </a:lnTo>
                <a:lnTo>
                  <a:pt x="11696466" y="1"/>
                </a:lnTo>
                <a:lnTo>
                  <a:pt x="12192001" y="1"/>
                </a:lnTo>
                <a:lnTo>
                  <a:pt x="12192001" y="5882196"/>
                </a:lnTo>
                <a:lnTo>
                  <a:pt x="599091" y="5882196"/>
                </a:lnTo>
                <a:lnTo>
                  <a:pt x="599091" y="5883275"/>
                </a:lnTo>
                <a:lnTo>
                  <a:pt x="0" y="5883275"/>
                </a:lnTo>
                <a:close/>
              </a:path>
            </a:pathLst>
          </a:custGeom>
          <a:solidFill>
            <a:schemeClr val="bg1">
              <a:lumMod val="95000"/>
            </a:schemeClr>
          </a:solidFill>
        </p:spPr>
        <p:txBody>
          <a:bodyPr wrap="square">
            <a:noAutofit/>
          </a:bodyPr>
          <a:lstStyle/>
          <a:p>
            <a:r>
              <a:rPr lang="sv-SE"/>
              <a:t>Klicka på ikonen för att lägga till en bild</a:t>
            </a:r>
            <a:endParaRPr lang="sv-SE" dirty="0"/>
          </a:p>
        </p:txBody>
      </p:sp>
      <p:sp>
        <p:nvSpPr>
          <p:cNvPr id="4" name="Platshållare för datum 3"/>
          <p:cNvSpPr>
            <a:spLocks noGrp="1"/>
          </p:cNvSpPr>
          <p:nvPr>
            <p:ph type="dt" sz="half" idx="10"/>
          </p:nvPr>
        </p:nvSpPr>
        <p:spPr/>
        <p:txBody>
          <a:bodyPr/>
          <a:lstStyle/>
          <a:p>
            <a:fld id="{4ADC963C-9D88-451B-BE05-F79C2E07D830}" type="datetimeFigureOut">
              <a:rPr lang="sv-SE" smtClean="0"/>
              <a:t>2018-05-15</a:t>
            </a:fld>
            <a:endParaRPr lang="sv-SE"/>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937D72F4-C8E5-46FC-A741-F6556C8A2BC7}" type="slidenum">
              <a:rPr lang="sv-SE" smtClean="0"/>
              <a:t>‹#›</a:t>
            </a:fld>
            <a:endParaRPr lang="sv-SE"/>
          </a:p>
        </p:txBody>
      </p:sp>
      <p:sp>
        <p:nvSpPr>
          <p:cNvPr id="9" name="Rubrik 1"/>
          <p:cNvSpPr>
            <a:spLocks noGrp="1"/>
          </p:cNvSpPr>
          <p:nvPr>
            <p:ph type="ctrTitle" hasCustomPrompt="1"/>
          </p:nvPr>
        </p:nvSpPr>
        <p:spPr>
          <a:xfrm>
            <a:off x="0" y="3343979"/>
            <a:ext cx="11694786" cy="1009265"/>
          </a:xfrm>
          <a:solidFill>
            <a:srgbClr val="0059A2">
              <a:alpha val="76000"/>
            </a:srgbClr>
          </a:solidFill>
        </p:spPr>
        <p:txBody>
          <a:bodyPr wrap="square" lIns="468000" tIns="360000" rIns="108000" bIns="36000" anchor="b">
            <a:spAutoFit/>
          </a:bodyPr>
          <a:lstStyle>
            <a:lvl1pPr algn="l">
              <a:defRPr sz="4400">
                <a:solidFill>
                  <a:schemeClr val="bg1"/>
                </a:solidFill>
              </a:defRPr>
            </a:lvl1pPr>
          </a:lstStyle>
          <a:p>
            <a:r>
              <a:rPr lang="sv-SE" dirty="0"/>
              <a:t>KLICKA HÄR FÖR ATT ÄNDRA FORMAT</a:t>
            </a:r>
          </a:p>
        </p:txBody>
      </p:sp>
      <p:sp>
        <p:nvSpPr>
          <p:cNvPr id="10" name="Underrubrik 2"/>
          <p:cNvSpPr>
            <a:spLocks noGrp="1"/>
          </p:cNvSpPr>
          <p:nvPr>
            <p:ph type="subTitle" idx="1"/>
          </p:nvPr>
        </p:nvSpPr>
        <p:spPr>
          <a:xfrm>
            <a:off x="0" y="4353244"/>
            <a:ext cx="11694786" cy="640515"/>
          </a:xfrm>
          <a:solidFill>
            <a:srgbClr val="0059A2">
              <a:alpha val="76000"/>
            </a:srgbClr>
          </a:solidFill>
        </p:spPr>
        <p:txBody>
          <a:bodyPr wrap="square" lIns="468000" tIns="36000" bIns="324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sv-SE" dirty="0"/>
          </a:p>
        </p:txBody>
      </p:sp>
      <p:grpSp>
        <p:nvGrpSpPr>
          <p:cNvPr id="7" name="Group 4"/>
          <p:cNvGrpSpPr>
            <a:grpSpLocks noChangeAspect="1"/>
          </p:cNvGrpSpPr>
          <p:nvPr userDrawn="1"/>
        </p:nvGrpSpPr>
        <p:grpSpPr bwMode="auto">
          <a:xfrm>
            <a:off x="10432446" y="967707"/>
            <a:ext cx="812828" cy="167406"/>
            <a:chOff x="1287" y="754"/>
            <a:chExt cx="2821" cy="581"/>
          </a:xfrm>
        </p:grpSpPr>
        <p:sp>
          <p:nvSpPr>
            <p:cNvPr id="8" name="AutoShape 3"/>
            <p:cNvSpPr>
              <a:spLocks noChangeAspect="1" noChangeArrowheads="1" noTextEdit="1"/>
            </p:cNvSpPr>
            <p:nvPr userDrawn="1"/>
          </p:nvSpPr>
          <p:spPr bwMode="auto">
            <a:xfrm>
              <a:off x="1287" y="754"/>
              <a:ext cx="2821"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5"/>
            <p:cNvSpPr>
              <a:spLocks/>
            </p:cNvSpPr>
            <p:nvPr userDrawn="1"/>
          </p:nvSpPr>
          <p:spPr bwMode="auto">
            <a:xfrm>
              <a:off x="1289" y="773"/>
              <a:ext cx="365" cy="560"/>
            </a:xfrm>
            <a:custGeom>
              <a:avLst/>
              <a:gdLst>
                <a:gd name="T0" fmla="*/ 150 w 154"/>
                <a:gd name="T1" fmla="*/ 23 h 234"/>
                <a:gd name="T2" fmla="*/ 97 w 154"/>
                <a:gd name="T3" fmla="*/ 14 h 234"/>
                <a:gd name="T4" fmla="*/ 18 w 154"/>
                <a:gd name="T5" fmla="*/ 136 h 234"/>
                <a:gd name="T6" fmla="*/ 73 w 154"/>
                <a:gd name="T7" fmla="*/ 218 h 234"/>
                <a:gd name="T8" fmla="*/ 130 w 154"/>
                <a:gd name="T9" fmla="*/ 204 h 234"/>
                <a:gd name="T10" fmla="*/ 135 w 154"/>
                <a:gd name="T11" fmla="*/ 148 h 234"/>
                <a:gd name="T12" fmla="*/ 82 w 154"/>
                <a:gd name="T13" fmla="*/ 148 h 234"/>
                <a:gd name="T14" fmla="*/ 83 w 154"/>
                <a:gd name="T15" fmla="*/ 134 h 234"/>
                <a:gd name="T16" fmla="*/ 152 w 154"/>
                <a:gd name="T17" fmla="*/ 134 h 234"/>
                <a:gd name="T18" fmla="*/ 146 w 154"/>
                <a:gd name="T19" fmla="*/ 211 h 234"/>
                <a:gd name="T20" fmla="*/ 69 w 154"/>
                <a:gd name="T21" fmla="*/ 234 h 234"/>
                <a:gd name="T22" fmla="*/ 0 w 154"/>
                <a:gd name="T23" fmla="*/ 138 h 234"/>
                <a:gd name="T24" fmla="*/ 97 w 154"/>
                <a:gd name="T25" fmla="*/ 0 h 234"/>
                <a:gd name="T26" fmla="*/ 154 w 154"/>
                <a:gd name="T27" fmla="*/ 8 h 234"/>
                <a:gd name="T28" fmla="*/ 150 w 154"/>
                <a:gd name="T29" fmla="*/ 2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234">
                  <a:moveTo>
                    <a:pt x="150" y="23"/>
                  </a:moveTo>
                  <a:cubicBezTo>
                    <a:pt x="130" y="17"/>
                    <a:pt x="115" y="14"/>
                    <a:pt x="97" y="14"/>
                  </a:cubicBezTo>
                  <a:cubicBezTo>
                    <a:pt x="30" y="14"/>
                    <a:pt x="18" y="81"/>
                    <a:pt x="18" y="136"/>
                  </a:cubicBezTo>
                  <a:cubicBezTo>
                    <a:pt x="18" y="189"/>
                    <a:pt x="35" y="218"/>
                    <a:pt x="73" y="218"/>
                  </a:cubicBezTo>
                  <a:cubicBezTo>
                    <a:pt x="91" y="218"/>
                    <a:pt x="110" y="214"/>
                    <a:pt x="130" y="204"/>
                  </a:cubicBezTo>
                  <a:cubicBezTo>
                    <a:pt x="135" y="148"/>
                    <a:pt x="135" y="148"/>
                    <a:pt x="135" y="148"/>
                  </a:cubicBezTo>
                  <a:cubicBezTo>
                    <a:pt x="82" y="148"/>
                    <a:pt x="82" y="148"/>
                    <a:pt x="82" y="148"/>
                  </a:cubicBezTo>
                  <a:cubicBezTo>
                    <a:pt x="83" y="134"/>
                    <a:pt x="83" y="134"/>
                    <a:pt x="83" y="134"/>
                  </a:cubicBezTo>
                  <a:cubicBezTo>
                    <a:pt x="152" y="134"/>
                    <a:pt x="152" y="134"/>
                    <a:pt x="152" y="134"/>
                  </a:cubicBezTo>
                  <a:cubicBezTo>
                    <a:pt x="146" y="211"/>
                    <a:pt x="146" y="211"/>
                    <a:pt x="146" y="211"/>
                  </a:cubicBezTo>
                  <a:cubicBezTo>
                    <a:pt x="116" y="229"/>
                    <a:pt x="92" y="234"/>
                    <a:pt x="69" y="234"/>
                  </a:cubicBezTo>
                  <a:cubicBezTo>
                    <a:pt x="24" y="234"/>
                    <a:pt x="0" y="200"/>
                    <a:pt x="0" y="138"/>
                  </a:cubicBezTo>
                  <a:cubicBezTo>
                    <a:pt x="0" y="70"/>
                    <a:pt x="22" y="0"/>
                    <a:pt x="97" y="0"/>
                  </a:cubicBezTo>
                  <a:cubicBezTo>
                    <a:pt x="121" y="0"/>
                    <a:pt x="138" y="3"/>
                    <a:pt x="154" y="8"/>
                  </a:cubicBezTo>
                  <a:lnTo>
                    <a:pt x="15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6"/>
            <p:cNvSpPr>
              <a:spLocks noEditPoints="1"/>
            </p:cNvSpPr>
            <p:nvPr userDrawn="1"/>
          </p:nvSpPr>
          <p:spPr bwMode="auto">
            <a:xfrm>
              <a:off x="1746" y="943"/>
              <a:ext cx="280" cy="387"/>
            </a:xfrm>
            <a:custGeom>
              <a:avLst/>
              <a:gdLst>
                <a:gd name="T0" fmla="*/ 50 w 118"/>
                <a:gd name="T1" fmla="*/ 162 h 162"/>
                <a:gd name="T2" fmla="*/ 0 w 118"/>
                <a:gd name="T3" fmla="*/ 95 h 162"/>
                <a:gd name="T4" fmla="*/ 68 w 118"/>
                <a:gd name="T5" fmla="*/ 0 h 162"/>
                <a:gd name="T6" fmla="*/ 118 w 118"/>
                <a:gd name="T7" fmla="*/ 66 h 162"/>
                <a:gd name="T8" fmla="*/ 50 w 118"/>
                <a:gd name="T9" fmla="*/ 162 h 162"/>
                <a:gd name="T10" fmla="*/ 65 w 118"/>
                <a:gd name="T11" fmla="*/ 14 h 162"/>
                <a:gd name="T12" fmla="*/ 17 w 118"/>
                <a:gd name="T13" fmla="*/ 93 h 162"/>
                <a:gd name="T14" fmla="*/ 53 w 118"/>
                <a:gd name="T15" fmla="*/ 148 h 162"/>
                <a:gd name="T16" fmla="*/ 101 w 118"/>
                <a:gd name="T17" fmla="*/ 69 h 162"/>
                <a:gd name="T18" fmla="*/ 65 w 118"/>
                <a:gd name="T19"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162">
                  <a:moveTo>
                    <a:pt x="50" y="162"/>
                  </a:moveTo>
                  <a:cubicBezTo>
                    <a:pt x="18" y="162"/>
                    <a:pt x="0" y="144"/>
                    <a:pt x="0" y="95"/>
                  </a:cubicBezTo>
                  <a:cubicBezTo>
                    <a:pt x="0" y="37"/>
                    <a:pt x="26" y="0"/>
                    <a:pt x="68" y="0"/>
                  </a:cubicBezTo>
                  <a:cubicBezTo>
                    <a:pt x="104" y="0"/>
                    <a:pt x="118" y="23"/>
                    <a:pt x="118" y="66"/>
                  </a:cubicBezTo>
                  <a:cubicBezTo>
                    <a:pt x="117" y="116"/>
                    <a:pt x="98" y="162"/>
                    <a:pt x="50" y="162"/>
                  </a:cubicBezTo>
                  <a:close/>
                  <a:moveTo>
                    <a:pt x="65" y="14"/>
                  </a:moveTo>
                  <a:cubicBezTo>
                    <a:pt x="38" y="14"/>
                    <a:pt x="17" y="38"/>
                    <a:pt x="17" y="93"/>
                  </a:cubicBezTo>
                  <a:cubicBezTo>
                    <a:pt x="17" y="133"/>
                    <a:pt x="27" y="148"/>
                    <a:pt x="53" y="148"/>
                  </a:cubicBezTo>
                  <a:cubicBezTo>
                    <a:pt x="84" y="148"/>
                    <a:pt x="101" y="117"/>
                    <a:pt x="101" y="69"/>
                  </a:cubicBezTo>
                  <a:cubicBezTo>
                    <a:pt x="101" y="35"/>
                    <a:pt x="93" y="14"/>
                    <a:pt x="65"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3" name="Freeform 7"/>
            <p:cNvSpPr>
              <a:spLocks noEditPoints="1"/>
            </p:cNvSpPr>
            <p:nvPr userDrawn="1"/>
          </p:nvSpPr>
          <p:spPr bwMode="auto">
            <a:xfrm>
              <a:off x="2111" y="752"/>
              <a:ext cx="296" cy="576"/>
            </a:xfrm>
            <a:custGeom>
              <a:avLst/>
              <a:gdLst>
                <a:gd name="T0" fmla="*/ 91 w 125"/>
                <a:gd name="T1" fmla="*/ 202 h 241"/>
                <a:gd name="T2" fmla="*/ 32 w 125"/>
                <a:gd name="T3" fmla="*/ 241 h 241"/>
                <a:gd name="T4" fmla="*/ 0 w 125"/>
                <a:gd name="T5" fmla="*/ 190 h 241"/>
                <a:gd name="T6" fmla="*/ 70 w 125"/>
                <a:gd name="T7" fmla="*/ 81 h 241"/>
                <a:gd name="T8" fmla="*/ 101 w 125"/>
                <a:gd name="T9" fmla="*/ 85 h 241"/>
                <a:gd name="T10" fmla="*/ 110 w 125"/>
                <a:gd name="T11" fmla="*/ 1 h 241"/>
                <a:gd name="T12" fmla="*/ 125 w 125"/>
                <a:gd name="T13" fmla="*/ 0 h 241"/>
                <a:gd name="T14" fmla="*/ 107 w 125"/>
                <a:gd name="T15" fmla="*/ 188 h 241"/>
                <a:gd name="T16" fmla="*/ 107 w 125"/>
                <a:gd name="T17" fmla="*/ 240 h 241"/>
                <a:gd name="T18" fmla="*/ 91 w 125"/>
                <a:gd name="T19" fmla="*/ 240 h 241"/>
                <a:gd name="T20" fmla="*/ 91 w 125"/>
                <a:gd name="T21" fmla="*/ 202 h 241"/>
                <a:gd name="T22" fmla="*/ 100 w 125"/>
                <a:gd name="T23" fmla="*/ 100 h 241"/>
                <a:gd name="T24" fmla="*/ 69 w 125"/>
                <a:gd name="T25" fmla="*/ 95 h 241"/>
                <a:gd name="T26" fmla="*/ 17 w 125"/>
                <a:gd name="T27" fmla="*/ 189 h 241"/>
                <a:gd name="T28" fmla="*/ 37 w 125"/>
                <a:gd name="T29" fmla="*/ 226 h 241"/>
                <a:gd name="T30" fmla="*/ 91 w 125"/>
                <a:gd name="T31" fmla="*/ 184 h 241"/>
                <a:gd name="T32" fmla="*/ 100 w 125"/>
                <a:gd name="T33" fmla="*/ 10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241">
                  <a:moveTo>
                    <a:pt x="91" y="202"/>
                  </a:moveTo>
                  <a:cubicBezTo>
                    <a:pt x="59" y="234"/>
                    <a:pt x="49" y="241"/>
                    <a:pt x="32" y="241"/>
                  </a:cubicBezTo>
                  <a:cubicBezTo>
                    <a:pt x="16" y="241"/>
                    <a:pt x="0" y="229"/>
                    <a:pt x="0" y="190"/>
                  </a:cubicBezTo>
                  <a:cubicBezTo>
                    <a:pt x="0" y="124"/>
                    <a:pt x="26" y="81"/>
                    <a:pt x="70" y="81"/>
                  </a:cubicBezTo>
                  <a:cubicBezTo>
                    <a:pt x="80" y="81"/>
                    <a:pt x="90" y="83"/>
                    <a:pt x="101" y="85"/>
                  </a:cubicBezTo>
                  <a:cubicBezTo>
                    <a:pt x="110" y="1"/>
                    <a:pt x="110" y="1"/>
                    <a:pt x="110" y="1"/>
                  </a:cubicBezTo>
                  <a:cubicBezTo>
                    <a:pt x="125" y="0"/>
                    <a:pt x="125" y="0"/>
                    <a:pt x="125" y="0"/>
                  </a:cubicBezTo>
                  <a:cubicBezTo>
                    <a:pt x="107" y="188"/>
                    <a:pt x="107" y="188"/>
                    <a:pt x="107" y="188"/>
                  </a:cubicBezTo>
                  <a:cubicBezTo>
                    <a:pt x="107" y="240"/>
                    <a:pt x="107" y="240"/>
                    <a:pt x="107" y="240"/>
                  </a:cubicBezTo>
                  <a:cubicBezTo>
                    <a:pt x="91" y="240"/>
                    <a:pt x="91" y="240"/>
                    <a:pt x="91" y="240"/>
                  </a:cubicBezTo>
                  <a:lnTo>
                    <a:pt x="91" y="202"/>
                  </a:lnTo>
                  <a:close/>
                  <a:moveTo>
                    <a:pt x="100" y="100"/>
                  </a:moveTo>
                  <a:cubicBezTo>
                    <a:pt x="90" y="97"/>
                    <a:pt x="78" y="95"/>
                    <a:pt x="69" y="95"/>
                  </a:cubicBezTo>
                  <a:cubicBezTo>
                    <a:pt x="35" y="95"/>
                    <a:pt x="17" y="129"/>
                    <a:pt x="17" y="189"/>
                  </a:cubicBezTo>
                  <a:cubicBezTo>
                    <a:pt x="17" y="215"/>
                    <a:pt x="25" y="226"/>
                    <a:pt x="37" y="226"/>
                  </a:cubicBezTo>
                  <a:cubicBezTo>
                    <a:pt x="48" y="226"/>
                    <a:pt x="56" y="220"/>
                    <a:pt x="91" y="184"/>
                  </a:cubicBezTo>
                  <a:lnTo>
                    <a:pt x="100" y="1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6" name="Freeform 8"/>
            <p:cNvSpPr>
              <a:spLocks noEditPoints="1"/>
            </p:cNvSpPr>
            <p:nvPr userDrawn="1"/>
          </p:nvSpPr>
          <p:spPr bwMode="auto">
            <a:xfrm>
              <a:off x="2481" y="945"/>
              <a:ext cx="274" cy="383"/>
            </a:xfrm>
            <a:custGeom>
              <a:avLst/>
              <a:gdLst>
                <a:gd name="T0" fmla="*/ 107 w 116"/>
                <a:gd name="T1" fmla="*/ 159 h 160"/>
                <a:gd name="T2" fmla="*/ 91 w 116"/>
                <a:gd name="T3" fmla="*/ 159 h 160"/>
                <a:gd name="T4" fmla="*/ 90 w 116"/>
                <a:gd name="T5" fmla="*/ 121 h 160"/>
                <a:gd name="T6" fmla="*/ 32 w 116"/>
                <a:gd name="T7" fmla="*/ 160 h 160"/>
                <a:gd name="T8" fmla="*/ 0 w 116"/>
                <a:gd name="T9" fmla="*/ 109 h 160"/>
                <a:gd name="T10" fmla="*/ 69 w 116"/>
                <a:gd name="T11" fmla="*/ 0 h 160"/>
                <a:gd name="T12" fmla="*/ 116 w 116"/>
                <a:gd name="T13" fmla="*/ 8 h 160"/>
                <a:gd name="T14" fmla="*/ 106 w 116"/>
                <a:gd name="T15" fmla="*/ 107 h 160"/>
                <a:gd name="T16" fmla="*/ 107 w 116"/>
                <a:gd name="T17" fmla="*/ 159 h 160"/>
                <a:gd name="T18" fmla="*/ 17 w 116"/>
                <a:gd name="T19" fmla="*/ 108 h 160"/>
                <a:gd name="T20" fmla="*/ 37 w 116"/>
                <a:gd name="T21" fmla="*/ 145 h 160"/>
                <a:gd name="T22" fmla="*/ 91 w 116"/>
                <a:gd name="T23" fmla="*/ 103 h 160"/>
                <a:gd name="T24" fmla="*/ 100 w 116"/>
                <a:gd name="T25" fmla="*/ 19 h 160"/>
                <a:gd name="T26" fmla="*/ 68 w 116"/>
                <a:gd name="T27" fmla="*/ 14 h 160"/>
                <a:gd name="T28" fmla="*/ 17 w 116"/>
                <a:gd name="T29" fmla="*/ 10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60">
                  <a:moveTo>
                    <a:pt x="107" y="159"/>
                  </a:moveTo>
                  <a:cubicBezTo>
                    <a:pt x="91" y="159"/>
                    <a:pt x="91" y="159"/>
                    <a:pt x="91" y="159"/>
                  </a:cubicBezTo>
                  <a:cubicBezTo>
                    <a:pt x="90" y="121"/>
                    <a:pt x="90" y="121"/>
                    <a:pt x="90" y="121"/>
                  </a:cubicBezTo>
                  <a:cubicBezTo>
                    <a:pt x="59" y="153"/>
                    <a:pt x="49" y="160"/>
                    <a:pt x="32" y="160"/>
                  </a:cubicBezTo>
                  <a:cubicBezTo>
                    <a:pt x="16" y="160"/>
                    <a:pt x="0" y="148"/>
                    <a:pt x="0" y="109"/>
                  </a:cubicBezTo>
                  <a:cubicBezTo>
                    <a:pt x="0" y="43"/>
                    <a:pt x="26" y="0"/>
                    <a:pt x="69" y="0"/>
                  </a:cubicBezTo>
                  <a:cubicBezTo>
                    <a:pt x="84" y="0"/>
                    <a:pt x="101" y="3"/>
                    <a:pt x="116" y="8"/>
                  </a:cubicBezTo>
                  <a:cubicBezTo>
                    <a:pt x="106" y="107"/>
                    <a:pt x="106" y="107"/>
                    <a:pt x="106" y="107"/>
                  </a:cubicBezTo>
                  <a:lnTo>
                    <a:pt x="107" y="159"/>
                  </a:lnTo>
                  <a:close/>
                  <a:moveTo>
                    <a:pt x="17" y="108"/>
                  </a:moveTo>
                  <a:cubicBezTo>
                    <a:pt x="17" y="134"/>
                    <a:pt x="24" y="145"/>
                    <a:pt x="37" y="145"/>
                  </a:cubicBezTo>
                  <a:cubicBezTo>
                    <a:pt x="48" y="145"/>
                    <a:pt x="55" y="139"/>
                    <a:pt x="91" y="103"/>
                  </a:cubicBezTo>
                  <a:cubicBezTo>
                    <a:pt x="100" y="19"/>
                    <a:pt x="100" y="19"/>
                    <a:pt x="100" y="19"/>
                  </a:cubicBezTo>
                  <a:cubicBezTo>
                    <a:pt x="90" y="16"/>
                    <a:pt x="78" y="14"/>
                    <a:pt x="68" y="14"/>
                  </a:cubicBezTo>
                  <a:cubicBezTo>
                    <a:pt x="34" y="14"/>
                    <a:pt x="17" y="48"/>
                    <a:pt x="17" y="1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7" name="Freeform 9"/>
            <p:cNvSpPr>
              <a:spLocks/>
            </p:cNvSpPr>
            <p:nvPr userDrawn="1"/>
          </p:nvSpPr>
          <p:spPr bwMode="auto">
            <a:xfrm>
              <a:off x="3011" y="948"/>
              <a:ext cx="211" cy="377"/>
            </a:xfrm>
            <a:custGeom>
              <a:avLst/>
              <a:gdLst>
                <a:gd name="T0" fmla="*/ 31 w 89"/>
                <a:gd name="T1" fmla="*/ 2 h 158"/>
                <a:gd name="T2" fmla="*/ 27 w 89"/>
                <a:gd name="T3" fmla="*/ 46 h 158"/>
                <a:gd name="T4" fmla="*/ 74 w 89"/>
                <a:gd name="T5" fmla="*/ 0 h 158"/>
                <a:gd name="T6" fmla="*/ 89 w 89"/>
                <a:gd name="T7" fmla="*/ 2 h 158"/>
                <a:gd name="T8" fmla="*/ 86 w 89"/>
                <a:gd name="T9" fmla="*/ 15 h 158"/>
                <a:gd name="T10" fmla="*/ 74 w 89"/>
                <a:gd name="T11" fmla="*/ 15 h 158"/>
                <a:gd name="T12" fmla="*/ 25 w 89"/>
                <a:gd name="T13" fmla="*/ 68 h 158"/>
                <a:gd name="T14" fmla="*/ 17 w 89"/>
                <a:gd name="T15" fmla="*/ 158 h 158"/>
                <a:gd name="T16" fmla="*/ 0 w 89"/>
                <a:gd name="T17" fmla="*/ 158 h 158"/>
                <a:gd name="T18" fmla="*/ 16 w 89"/>
                <a:gd name="T19" fmla="*/ 2 h 158"/>
                <a:gd name="T20" fmla="*/ 31 w 89"/>
                <a:gd name="T21"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58">
                  <a:moveTo>
                    <a:pt x="31" y="2"/>
                  </a:moveTo>
                  <a:cubicBezTo>
                    <a:pt x="27" y="46"/>
                    <a:pt x="27" y="46"/>
                    <a:pt x="27" y="46"/>
                  </a:cubicBezTo>
                  <a:cubicBezTo>
                    <a:pt x="56" y="4"/>
                    <a:pt x="60" y="0"/>
                    <a:pt x="74" y="0"/>
                  </a:cubicBezTo>
                  <a:cubicBezTo>
                    <a:pt x="80" y="0"/>
                    <a:pt x="84" y="0"/>
                    <a:pt x="89" y="2"/>
                  </a:cubicBezTo>
                  <a:cubicBezTo>
                    <a:pt x="86" y="15"/>
                    <a:pt x="86" y="15"/>
                    <a:pt x="86" y="15"/>
                  </a:cubicBezTo>
                  <a:cubicBezTo>
                    <a:pt x="82" y="15"/>
                    <a:pt x="79" y="15"/>
                    <a:pt x="74" y="15"/>
                  </a:cubicBezTo>
                  <a:cubicBezTo>
                    <a:pt x="65" y="15"/>
                    <a:pt x="61" y="20"/>
                    <a:pt x="25" y="68"/>
                  </a:cubicBezTo>
                  <a:cubicBezTo>
                    <a:pt x="17" y="158"/>
                    <a:pt x="17" y="158"/>
                    <a:pt x="17" y="158"/>
                  </a:cubicBezTo>
                  <a:cubicBezTo>
                    <a:pt x="0" y="158"/>
                    <a:pt x="0" y="158"/>
                    <a:pt x="0" y="158"/>
                  </a:cubicBezTo>
                  <a:cubicBezTo>
                    <a:pt x="16" y="2"/>
                    <a:pt x="16" y="2"/>
                    <a:pt x="16" y="2"/>
                  </a:cubicBezTo>
                  <a:lnTo>
                    <a:pt x="3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8" name="Freeform 10"/>
            <p:cNvSpPr>
              <a:spLocks/>
            </p:cNvSpPr>
            <p:nvPr userDrawn="1"/>
          </p:nvSpPr>
          <p:spPr bwMode="auto">
            <a:xfrm>
              <a:off x="3267" y="952"/>
              <a:ext cx="275" cy="378"/>
            </a:xfrm>
            <a:custGeom>
              <a:avLst/>
              <a:gdLst>
                <a:gd name="T0" fmla="*/ 27 w 116"/>
                <a:gd name="T1" fmla="*/ 0 h 158"/>
                <a:gd name="T2" fmla="*/ 18 w 116"/>
                <a:gd name="T3" fmla="*/ 110 h 158"/>
                <a:gd name="T4" fmla="*/ 17 w 116"/>
                <a:gd name="T5" fmla="*/ 129 h 158"/>
                <a:gd name="T6" fmla="*/ 29 w 116"/>
                <a:gd name="T7" fmla="*/ 143 h 158"/>
                <a:gd name="T8" fmla="*/ 91 w 116"/>
                <a:gd name="T9" fmla="*/ 101 h 158"/>
                <a:gd name="T10" fmla="*/ 99 w 116"/>
                <a:gd name="T11" fmla="*/ 0 h 158"/>
                <a:gd name="T12" fmla="*/ 116 w 116"/>
                <a:gd name="T13" fmla="*/ 0 h 158"/>
                <a:gd name="T14" fmla="*/ 106 w 116"/>
                <a:gd name="T15" fmla="*/ 104 h 158"/>
                <a:gd name="T16" fmla="*/ 106 w 116"/>
                <a:gd name="T17" fmla="*/ 156 h 158"/>
                <a:gd name="T18" fmla="*/ 91 w 116"/>
                <a:gd name="T19" fmla="*/ 156 h 158"/>
                <a:gd name="T20" fmla="*/ 90 w 116"/>
                <a:gd name="T21" fmla="*/ 119 h 158"/>
                <a:gd name="T22" fmla="*/ 26 w 116"/>
                <a:gd name="T23" fmla="*/ 158 h 158"/>
                <a:gd name="T24" fmla="*/ 0 w 116"/>
                <a:gd name="T25" fmla="*/ 131 h 158"/>
                <a:gd name="T26" fmla="*/ 1 w 116"/>
                <a:gd name="T27" fmla="*/ 112 h 158"/>
                <a:gd name="T28" fmla="*/ 11 w 116"/>
                <a:gd name="T29" fmla="*/ 0 h 158"/>
                <a:gd name="T30" fmla="*/ 27 w 116"/>
                <a:gd name="T3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58">
                  <a:moveTo>
                    <a:pt x="27" y="0"/>
                  </a:moveTo>
                  <a:cubicBezTo>
                    <a:pt x="18" y="110"/>
                    <a:pt x="18" y="110"/>
                    <a:pt x="18" y="110"/>
                  </a:cubicBezTo>
                  <a:cubicBezTo>
                    <a:pt x="17" y="117"/>
                    <a:pt x="17" y="124"/>
                    <a:pt x="17" y="129"/>
                  </a:cubicBezTo>
                  <a:cubicBezTo>
                    <a:pt x="17" y="140"/>
                    <a:pt x="21" y="143"/>
                    <a:pt x="29" y="143"/>
                  </a:cubicBezTo>
                  <a:cubicBezTo>
                    <a:pt x="40" y="143"/>
                    <a:pt x="50" y="136"/>
                    <a:pt x="91" y="101"/>
                  </a:cubicBezTo>
                  <a:cubicBezTo>
                    <a:pt x="99" y="0"/>
                    <a:pt x="99" y="0"/>
                    <a:pt x="99" y="0"/>
                  </a:cubicBezTo>
                  <a:cubicBezTo>
                    <a:pt x="116" y="0"/>
                    <a:pt x="116" y="0"/>
                    <a:pt x="116" y="0"/>
                  </a:cubicBezTo>
                  <a:cubicBezTo>
                    <a:pt x="106" y="104"/>
                    <a:pt x="106" y="104"/>
                    <a:pt x="106" y="104"/>
                  </a:cubicBezTo>
                  <a:cubicBezTo>
                    <a:pt x="106" y="156"/>
                    <a:pt x="106" y="156"/>
                    <a:pt x="106" y="156"/>
                  </a:cubicBezTo>
                  <a:cubicBezTo>
                    <a:pt x="91" y="156"/>
                    <a:pt x="91" y="156"/>
                    <a:pt x="91" y="156"/>
                  </a:cubicBezTo>
                  <a:cubicBezTo>
                    <a:pt x="90" y="119"/>
                    <a:pt x="90" y="119"/>
                    <a:pt x="90" y="119"/>
                  </a:cubicBezTo>
                  <a:cubicBezTo>
                    <a:pt x="50" y="153"/>
                    <a:pt x="42" y="158"/>
                    <a:pt x="26" y="158"/>
                  </a:cubicBezTo>
                  <a:cubicBezTo>
                    <a:pt x="10" y="158"/>
                    <a:pt x="0" y="152"/>
                    <a:pt x="0" y="131"/>
                  </a:cubicBezTo>
                  <a:cubicBezTo>
                    <a:pt x="0" y="126"/>
                    <a:pt x="0" y="117"/>
                    <a:pt x="1" y="112"/>
                  </a:cubicBezTo>
                  <a:cubicBezTo>
                    <a:pt x="11" y="0"/>
                    <a:pt x="11" y="0"/>
                    <a:pt x="11" y="0"/>
                  </a:cubicBez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9" name="Freeform 11"/>
            <p:cNvSpPr>
              <a:spLocks/>
            </p:cNvSpPr>
            <p:nvPr userDrawn="1"/>
          </p:nvSpPr>
          <p:spPr bwMode="auto">
            <a:xfrm>
              <a:off x="3639" y="948"/>
              <a:ext cx="469" cy="377"/>
            </a:xfrm>
            <a:custGeom>
              <a:avLst/>
              <a:gdLst>
                <a:gd name="T0" fmla="*/ 31 w 198"/>
                <a:gd name="T1" fmla="*/ 2 h 158"/>
                <a:gd name="T2" fmla="*/ 28 w 198"/>
                <a:gd name="T3" fmla="*/ 38 h 158"/>
                <a:gd name="T4" fmla="*/ 87 w 198"/>
                <a:gd name="T5" fmla="*/ 0 h 158"/>
                <a:gd name="T6" fmla="*/ 113 w 198"/>
                <a:gd name="T7" fmla="*/ 27 h 158"/>
                <a:gd name="T8" fmla="*/ 112 w 198"/>
                <a:gd name="T9" fmla="*/ 39 h 158"/>
                <a:gd name="T10" fmla="*/ 173 w 198"/>
                <a:gd name="T11" fmla="*/ 0 h 158"/>
                <a:gd name="T12" fmla="*/ 198 w 198"/>
                <a:gd name="T13" fmla="*/ 27 h 158"/>
                <a:gd name="T14" fmla="*/ 197 w 198"/>
                <a:gd name="T15" fmla="*/ 46 h 158"/>
                <a:gd name="T16" fmla="*/ 187 w 198"/>
                <a:gd name="T17" fmla="*/ 158 h 158"/>
                <a:gd name="T18" fmla="*/ 171 w 198"/>
                <a:gd name="T19" fmla="*/ 158 h 158"/>
                <a:gd name="T20" fmla="*/ 180 w 198"/>
                <a:gd name="T21" fmla="*/ 48 h 158"/>
                <a:gd name="T22" fmla="*/ 181 w 198"/>
                <a:gd name="T23" fmla="*/ 29 h 158"/>
                <a:gd name="T24" fmla="*/ 169 w 198"/>
                <a:gd name="T25" fmla="*/ 15 h 158"/>
                <a:gd name="T26" fmla="*/ 111 w 198"/>
                <a:gd name="T27" fmla="*/ 57 h 158"/>
                <a:gd name="T28" fmla="*/ 102 w 198"/>
                <a:gd name="T29" fmla="*/ 158 h 158"/>
                <a:gd name="T30" fmla="*/ 86 w 198"/>
                <a:gd name="T31" fmla="*/ 158 h 158"/>
                <a:gd name="T32" fmla="*/ 95 w 198"/>
                <a:gd name="T33" fmla="*/ 48 h 158"/>
                <a:gd name="T34" fmla="*/ 96 w 198"/>
                <a:gd name="T35" fmla="*/ 29 h 158"/>
                <a:gd name="T36" fmla="*/ 84 w 198"/>
                <a:gd name="T37" fmla="*/ 15 h 158"/>
                <a:gd name="T38" fmla="*/ 26 w 198"/>
                <a:gd name="T39" fmla="*/ 57 h 158"/>
                <a:gd name="T40" fmla="*/ 17 w 198"/>
                <a:gd name="T41" fmla="*/ 158 h 158"/>
                <a:gd name="T42" fmla="*/ 0 w 198"/>
                <a:gd name="T43" fmla="*/ 158 h 158"/>
                <a:gd name="T44" fmla="*/ 15 w 198"/>
                <a:gd name="T45" fmla="*/ 2 h 158"/>
                <a:gd name="T46" fmla="*/ 31 w 198"/>
                <a:gd name="T47"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8" h="158">
                  <a:moveTo>
                    <a:pt x="31" y="2"/>
                  </a:moveTo>
                  <a:cubicBezTo>
                    <a:pt x="28" y="38"/>
                    <a:pt x="28" y="38"/>
                    <a:pt x="28" y="38"/>
                  </a:cubicBezTo>
                  <a:cubicBezTo>
                    <a:pt x="63" y="5"/>
                    <a:pt x="73" y="0"/>
                    <a:pt x="87" y="0"/>
                  </a:cubicBezTo>
                  <a:cubicBezTo>
                    <a:pt x="103" y="0"/>
                    <a:pt x="113" y="6"/>
                    <a:pt x="113" y="27"/>
                  </a:cubicBezTo>
                  <a:cubicBezTo>
                    <a:pt x="113" y="30"/>
                    <a:pt x="113" y="35"/>
                    <a:pt x="112" y="39"/>
                  </a:cubicBezTo>
                  <a:cubicBezTo>
                    <a:pt x="147" y="7"/>
                    <a:pt x="159" y="0"/>
                    <a:pt x="173" y="0"/>
                  </a:cubicBezTo>
                  <a:cubicBezTo>
                    <a:pt x="188" y="0"/>
                    <a:pt x="198" y="6"/>
                    <a:pt x="198" y="27"/>
                  </a:cubicBezTo>
                  <a:cubicBezTo>
                    <a:pt x="198" y="32"/>
                    <a:pt x="198" y="41"/>
                    <a:pt x="197" y="46"/>
                  </a:cubicBezTo>
                  <a:cubicBezTo>
                    <a:pt x="187" y="158"/>
                    <a:pt x="187" y="158"/>
                    <a:pt x="187" y="158"/>
                  </a:cubicBezTo>
                  <a:cubicBezTo>
                    <a:pt x="171" y="158"/>
                    <a:pt x="171" y="158"/>
                    <a:pt x="171" y="158"/>
                  </a:cubicBezTo>
                  <a:cubicBezTo>
                    <a:pt x="180" y="48"/>
                    <a:pt x="180" y="48"/>
                    <a:pt x="180" y="48"/>
                  </a:cubicBezTo>
                  <a:cubicBezTo>
                    <a:pt x="181" y="41"/>
                    <a:pt x="181" y="34"/>
                    <a:pt x="181" y="29"/>
                  </a:cubicBezTo>
                  <a:cubicBezTo>
                    <a:pt x="181" y="18"/>
                    <a:pt x="177" y="15"/>
                    <a:pt x="169" y="15"/>
                  </a:cubicBezTo>
                  <a:cubicBezTo>
                    <a:pt x="159" y="15"/>
                    <a:pt x="149" y="22"/>
                    <a:pt x="111" y="57"/>
                  </a:cubicBezTo>
                  <a:cubicBezTo>
                    <a:pt x="102" y="158"/>
                    <a:pt x="102" y="158"/>
                    <a:pt x="102" y="158"/>
                  </a:cubicBezTo>
                  <a:cubicBezTo>
                    <a:pt x="86" y="158"/>
                    <a:pt x="86" y="158"/>
                    <a:pt x="86" y="158"/>
                  </a:cubicBezTo>
                  <a:cubicBezTo>
                    <a:pt x="95" y="48"/>
                    <a:pt x="95" y="48"/>
                    <a:pt x="95" y="48"/>
                  </a:cubicBezTo>
                  <a:cubicBezTo>
                    <a:pt x="96" y="41"/>
                    <a:pt x="96" y="34"/>
                    <a:pt x="96" y="29"/>
                  </a:cubicBezTo>
                  <a:cubicBezTo>
                    <a:pt x="96" y="18"/>
                    <a:pt x="92" y="15"/>
                    <a:pt x="84" y="15"/>
                  </a:cubicBezTo>
                  <a:cubicBezTo>
                    <a:pt x="74" y="15"/>
                    <a:pt x="64" y="22"/>
                    <a:pt x="26" y="57"/>
                  </a:cubicBezTo>
                  <a:cubicBezTo>
                    <a:pt x="17" y="158"/>
                    <a:pt x="17" y="158"/>
                    <a:pt x="17" y="158"/>
                  </a:cubicBezTo>
                  <a:cubicBezTo>
                    <a:pt x="0" y="158"/>
                    <a:pt x="0" y="158"/>
                    <a:pt x="0" y="158"/>
                  </a:cubicBezTo>
                  <a:cubicBezTo>
                    <a:pt x="15" y="2"/>
                    <a:pt x="15" y="2"/>
                    <a:pt x="15" y="2"/>
                  </a:cubicBezTo>
                  <a:lnTo>
                    <a:pt x="3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
        <p:nvSpPr>
          <p:cNvPr id="20" name="textruta 7"/>
          <p:cNvSpPr txBox="1"/>
          <p:nvPr userDrawn="1"/>
        </p:nvSpPr>
        <p:spPr>
          <a:xfrm>
            <a:off x="-2586101" y="1152992"/>
            <a:ext cx="2482534" cy="895218"/>
          </a:xfrm>
          <a:prstGeom prst="rect">
            <a:avLst/>
          </a:prstGeom>
          <a:solidFill>
            <a:schemeClr val="bg1">
              <a:lumMod val="95000"/>
            </a:schemeClr>
          </a:solidFill>
        </p:spPr>
        <p:txBody>
          <a:bodyPr wrap="square" lIns="108000" tIns="108000" rIns="108000" b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None/>
            </a:pPr>
            <a:r>
              <a:rPr lang="sv-SE" sz="1100" b="1" dirty="0">
                <a:solidFill>
                  <a:schemeClr val="bg1">
                    <a:lumMod val="50000"/>
                  </a:schemeClr>
                </a:solidFill>
              </a:rPr>
              <a:t>Bild</a:t>
            </a:r>
            <a:r>
              <a:rPr lang="sv-SE" sz="1100" b="1" baseline="0" dirty="0">
                <a:solidFill>
                  <a:schemeClr val="bg1">
                    <a:lumMod val="50000"/>
                  </a:schemeClr>
                </a:solidFill>
              </a:rPr>
              <a:t> och textblock</a:t>
            </a:r>
            <a:r>
              <a:rPr lang="sv-SE" sz="1100" b="1" dirty="0">
                <a:solidFill>
                  <a:schemeClr val="bg1">
                    <a:lumMod val="50000"/>
                  </a:schemeClr>
                </a:solidFill>
              </a:rPr>
              <a:t>:</a:t>
            </a:r>
            <a:br>
              <a:rPr lang="sv-SE" sz="1100" dirty="0">
                <a:solidFill>
                  <a:schemeClr val="bg1">
                    <a:lumMod val="50000"/>
                  </a:schemeClr>
                </a:solidFill>
              </a:rPr>
            </a:br>
            <a:r>
              <a:rPr lang="sv-SE" sz="1100" dirty="0">
                <a:solidFill>
                  <a:schemeClr val="bg1">
                    <a:lumMod val="50000"/>
                  </a:schemeClr>
                </a:solidFill>
              </a:rPr>
              <a:t>Om</a:t>
            </a:r>
            <a:r>
              <a:rPr lang="sv-SE" sz="1100" baseline="0" dirty="0">
                <a:solidFill>
                  <a:schemeClr val="bg1">
                    <a:lumMod val="50000"/>
                  </a:schemeClr>
                </a:solidFill>
              </a:rPr>
              <a:t> bilden lägger sig ovanför textblocken, </a:t>
            </a:r>
            <a:r>
              <a:rPr lang="sv-SE" sz="1100" i="1" baseline="0" dirty="0">
                <a:solidFill>
                  <a:schemeClr val="bg1">
                    <a:lumMod val="50000"/>
                  </a:schemeClr>
                </a:solidFill>
              </a:rPr>
              <a:t>högerklicka</a:t>
            </a:r>
            <a:r>
              <a:rPr lang="sv-SE" sz="1100" baseline="0" dirty="0">
                <a:solidFill>
                  <a:schemeClr val="bg1">
                    <a:lumMod val="50000"/>
                  </a:schemeClr>
                </a:solidFill>
              </a:rPr>
              <a:t> på bilden och välj </a:t>
            </a:r>
            <a:r>
              <a:rPr lang="sv-SE" sz="1100" i="1" baseline="0" dirty="0">
                <a:solidFill>
                  <a:schemeClr val="bg1">
                    <a:lumMod val="50000"/>
                  </a:schemeClr>
                </a:solidFill>
              </a:rPr>
              <a:t>Placera längst bak</a:t>
            </a:r>
            <a:endParaRPr lang="sv-SE" sz="1100" i="1" dirty="0">
              <a:solidFill>
                <a:schemeClr val="bg1">
                  <a:lumMod val="50000"/>
                </a:schemeClr>
              </a:solidFill>
            </a:endParaRPr>
          </a:p>
        </p:txBody>
      </p:sp>
      <p:pic>
        <p:nvPicPr>
          <p:cNvPr id="2" name="Bildobjekt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3705" y="0"/>
            <a:ext cx="1701901" cy="1537200"/>
          </a:xfrm>
          <a:prstGeom prst="rect">
            <a:avLst/>
          </a:prstGeom>
        </p:spPr>
      </p:pic>
    </p:spTree>
    <p:extLst>
      <p:ext uri="{BB962C8B-B14F-4D97-AF65-F5344CB8AC3E}">
        <p14:creationId xmlns:p14="http://schemas.microsoft.com/office/powerpoint/2010/main" val="761226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03277" y="1628776"/>
            <a:ext cx="5585290" cy="4253420"/>
          </a:xfrm>
        </p:spPr>
        <p:txBody>
          <a:bodyPr>
            <a:normAutofit/>
          </a:bodyPr>
          <a:lstStyle>
            <a:lvl1pPr marL="268288" indent="-268288">
              <a:lnSpc>
                <a:spcPct val="100000"/>
              </a:lnSpc>
              <a:buFont typeface="Wingdings" panose="05000000000000000000" pitchFamily="2" charset="2"/>
              <a:buChar char="§"/>
              <a:defRPr sz="2800">
                <a:solidFill>
                  <a:schemeClr val="tx1">
                    <a:lumMod val="50000"/>
                    <a:lumOff val="50000"/>
                  </a:schemeClr>
                </a:solidFill>
              </a:defRPr>
            </a:lvl1pPr>
            <a:lvl2pPr marL="268288" indent="-268288">
              <a:lnSpc>
                <a:spcPct val="100000"/>
              </a:lnSpc>
              <a:spcBef>
                <a:spcPts val="1000"/>
              </a:spcBef>
              <a:buClr>
                <a:schemeClr val="accent1"/>
              </a:buClr>
              <a:buFont typeface="Wingdings" panose="05000000000000000000" pitchFamily="2" charset="2"/>
              <a:buChar char="§"/>
              <a:defRPr lang="sv-SE" sz="2800" b="1" kern="1200" dirty="0" smtClean="0">
                <a:solidFill>
                  <a:schemeClr val="accent1"/>
                </a:solidFill>
                <a:latin typeface="+mn-lt"/>
                <a:ea typeface="+mn-ea"/>
                <a:cs typeface="+mn-cs"/>
              </a:defRPr>
            </a:lvl2pPr>
            <a:lvl3pPr marL="534988" indent="-266700">
              <a:lnSpc>
                <a:spcPct val="100000"/>
              </a:lnSpc>
              <a:spcBef>
                <a:spcPts val="300"/>
              </a:spcBef>
              <a:buFont typeface="Wingdings" panose="05000000000000000000" pitchFamily="2" charset="2"/>
              <a:buChar char="§"/>
              <a:defRPr sz="2400" b="1">
                <a:solidFill>
                  <a:schemeClr val="accent1"/>
                </a:solidFill>
              </a:defRPr>
            </a:lvl3pPr>
            <a:lvl4pPr marL="534988" indent="-266700">
              <a:lnSpc>
                <a:spcPct val="100000"/>
              </a:lnSpc>
              <a:spcBef>
                <a:spcPts val="300"/>
              </a:spcBef>
              <a:buFont typeface="Wingdings" panose="05000000000000000000" pitchFamily="2" charset="2"/>
              <a:buChar char="§"/>
              <a:defRPr sz="2400">
                <a:solidFill>
                  <a:schemeClr val="tx1">
                    <a:lumMod val="50000"/>
                    <a:lumOff val="50000"/>
                  </a:schemeClr>
                </a:solidFill>
              </a:defRPr>
            </a:lvl4pPr>
            <a:lvl5pPr marL="898525" indent="0">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datum 3"/>
          <p:cNvSpPr>
            <a:spLocks noGrp="1"/>
          </p:cNvSpPr>
          <p:nvPr>
            <p:ph type="dt" sz="half" idx="10"/>
          </p:nvPr>
        </p:nvSpPr>
        <p:spPr/>
        <p:txBody>
          <a:bodyPr/>
          <a:lstStyle/>
          <a:p>
            <a:fld id="{4ADC963C-9D88-451B-BE05-F79C2E07D830}" type="datetimeFigureOut">
              <a:rPr lang="sv-SE" smtClean="0"/>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37D72F4-C8E5-46FC-A741-F6556C8A2BC7}" type="slidenum">
              <a:rPr lang="sv-SE" smtClean="0"/>
              <a:t>‹#›</a:t>
            </a:fld>
            <a:endParaRPr lang="sv-SE"/>
          </a:p>
        </p:txBody>
      </p:sp>
      <p:sp>
        <p:nvSpPr>
          <p:cNvPr id="9" name="Rubrik 8"/>
          <p:cNvSpPr>
            <a:spLocks noGrp="1"/>
          </p:cNvSpPr>
          <p:nvPr>
            <p:ph type="title"/>
          </p:nvPr>
        </p:nvSpPr>
        <p:spPr/>
        <p:txBody>
          <a:bodyPr/>
          <a:lstStyle/>
          <a:p>
            <a:r>
              <a:rPr lang="sv-SE"/>
              <a:t>Klicka här för att ändra format</a:t>
            </a:r>
          </a:p>
        </p:txBody>
      </p:sp>
      <p:sp>
        <p:nvSpPr>
          <p:cNvPr id="10" name="Platshållare för bild 7"/>
          <p:cNvSpPr>
            <a:spLocks noGrp="1"/>
          </p:cNvSpPr>
          <p:nvPr>
            <p:ph type="pic" sz="quarter" idx="13"/>
          </p:nvPr>
        </p:nvSpPr>
        <p:spPr>
          <a:xfrm>
            <a:off x="6184900" y="1628775"/>
            <a:ext cx="5502275" cy="4254500"/>
          </a:xfrm>
        </p:spPr>
        <p:txBody>
          <a:bodyPr>
            <a:normAutofit/>
          </a:bodyPr>
          <a:lstStyle>
            <a:lvl1pPr>
              <a:defRPr sz="1600"/>
            </a:lvl1pPr>
          </a:lstStyle>
          <a:p>
            <a:r>
              <a:rPr lang="sv-SE"/>
              <a:t>Klicka på ikonen för att lägga till en bild</a:t>
            </a:r>
          </a:p>
        </p:txBody>
      </p:sp>
      <p:grpSp>
        <p:nvGrpSpPr>
          <p:cNvPr id="8" name="Grupp 7"/>
          <p:cNvGrpSpPr/>
          <p:nvPr userDrawn="1"/>
        </p:nvGrpSpPr>
        <p:grpSpPr>
          <a:xfrm>
            <a:off x="-2586101" y="1152992"/>
            <a:ext cx="2482534" cy="1403049"/>
            <a:chOff x="-2586101" y="369220"/>
            <a:chExt cx="2482534" cy="1403049"/>
          </a:xfrm>
        </p:grpSpPr>
        <p:sp>
          <p:nvSpPr>
            <p:cNvPr id="11" name="textruta 7"/>
            <p:cNvSpPr txBox="1"/>
            <p:nvPr userDrawn="1"/>
          </p:nvSpPr>
          <p:spPr>
            <a:xfrm>
              <a:off x="-2586101" y="369220"/>
              <a:ext cx="2482534" cy="1403049"/>
            </a:xfrm>
            <a:prstGeom prst="rect">
              <a:avLst/>
            </a:prstGeom>
            <a:solidFill>
              <a:schemeClr val="bg1">
                <a:lumMod val="95000"/>
              </a:schemeClr>
            </a:solidFill>
          </p:spPr>
          <p:txBody>
            <a:bodyPr wrap="square" lIns="108000" tIns="108000" rIns="108000" b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None/>
              </a:pPr>
              <a:r>
                <a:rPr lang="sv-SE" sz="1100" b="1" dirty="0">
                  <a:solidFill>
                    <a:schemeClr val="bg1">
                      <a:lumMod val="50000"/>
                    </a:schemeClr>
                  </a:solidFill>
                </a:rPr>
                <a:t>Skapa agenda:</a:t>
              </a:r>
              <a:br>
                <a:rPr lang="sv-SE" sz="1100" dirty="0">
                  <a:solidFill>
                    <a:schemeClr val="bg1">
                      <a:lumMod val="50000"/>
                    </a:schemeClr>
                  </a:solidFill>
                </a:rPr>
              </a:br>
              <a:r>
                <a:rPr lang="sv-SE" sz="1100" dirty="0">
                  <a:solidFill>
                    <a:schemeClr val="bg1">
                      <a:lumMod val="50000"/>
                    </a:schemeClr>
                  </a:solidFill>
                </a:rPr>
                <a:t>Skriv</a:t>
              </a:r>
              <a:r>
                <a:rPr lang="sv-SE" sz="1100" baseline="0" dirty="0">
                  <a:solidFill>
                    <a:schemeClr val="bg1">
                      <a:lumMod val="50000"/>
                    </a:schemeClr>
                  </a:solidFill>
                </a:rPr>
                <a:t> ner hela agenda listan.</a:t>
              </a:r>
            </a:p>
            <a:p>
              <a:pPr marL="0" indent="0">
                <a:buNone/>
              </a:pPr>
              <a:r>
                <a:rPr lang="sv-SE" sz="1100" baseline="0" dirty="0">
                  <a:solidFill>
                    <a:schemeClr val="bg1">
                      <a:lumMod val="50000"/>
                    </a:schemeClr>
                  </a:solidFill>
                </a:rPr>
                <a:t>Markera aktuell punkt i agendan genom att klicka på </a:t>
              </a:r>
              <a:r>
                <a:rPr lang="sv-SE" sz="1100" i="1" baseline="0" dirty="0">
                  <a:solidFill>
                    <a:schemeClr val="bg1">
                      <a:lumMod val="50000"/>
                    </a:schemeClr>
                  </a:solidFill>
                </a:rPr>
                <a:t>Öka listnivå</a:t>
              </a:r>
              <a:r>
                <a:rPr lang="sv-SE" sz="1100" i="0" baseline="0" dirty="0">
                  <a:solidFill>
                    <a:schemeClr val="bg1">
                      <a:lumMod val="50000"/>
                    </a:schemeClr>
                  </a:solidFill>
                </a:rPr>
                <a:t> under </a:t>
              </a:r>
              <a:r>
                <a:rPr lang="sv-SE" sz="1100" i="1" baseline="0" dirty="0">
                  <a:solidFill>
                    <a:schemeClr val="bg1">
                      <a:lumMod val="50000"/>
                    </a:schemeClr>
                  </a:solidFill>
                </a:rPr>
                <a:t>Start-fliken</a:t>
              </a:r>
              <a:r>
                <a:rPr lang="sv-SE" sz="1100" baseline="0" dirty="0">
                  <a:solidFill>
                    <a:schemeClr val="bg1">
                      <a:lumMod val="50000"/>
                    </a:schemeClr>
                  </a:solidFill>
                </a:rPr>
                <a:t>. </a:t>
              </a:r>
              <a:r>
                <a:rPr lang="sv-SE" sz="1100" i="0" baseline="0" dirty="0">
                  <a:solidFill>
                    <a:schemeClr val="bg1">
                      <a:lumMod val="50000"/>
                    </a:schemeClr>
                  </a:solidFill>
                </a:rPr>
                <a:t>Markera samma punkt och klicka på </a:t>
              </a:r>
              <a:r>
                <a:rPr lang="sv-SE" sz="1100" i="1" baseline="0" dirty="0">
                  <a:solidFill>
                    <a:schemeClr val="bg1">
                      <a:lumMod val="50000"/>
                    </a:schemeClr>
                  </a:solidFill>
                </a:rPr>
                <a:t>Minska listnivå        </a:t>
              </a:r>
              <a:r>
                <a:rPr lang="sv-SE" sz="1100" i="0" baseline="0" dirty="0">
                  <a:solidFill>
                    <a:schemeClr val="bg1">
                      <a:lumMod val="50000"/>
                    </a:schemeClr>
                  </a:solidFill>
                </a:rPr>
                <a:t>för att ändra tillbaka.</a:t>
              </a:r>
              <a:endParaRPr lang="sv-SE" sz="1100" dirty="0">
                <a:solidFill>
                  <a:schemeClr val="bg1">
                    <a:lumMod val="50000"/>
                  </a:schemeClr>
                </a:solidFill>
              </a:endParaRPr>
            </a:p>
          </p:txBody>
        </p:sp>
        <p:pic>
          <p:nvPicPr>
            <p:cNvPr id="12" name="Bildobjekt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85027" y="988634"/>
              <a:ext cx="235278" cy="156663"/>
            </a:xfrm>
            <a:prstGeom prst="rect">
              <a:avLst/>
            </a:prstGeom>
          </p:spPr>
        </p:pic>
        <p:pic>
          <p:nvPicPr>
            <p:cNvPr id="13" name="Bildobjekt 1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429505" y="1313303"/>
              <a:ext cx="169342" cy="165981"/>
            </a:xfrm>
            <a:prstGeom prst="rect">
              <a:avLst/>
            </a:prstGeom>
          </p:spPr>
        </p:pic>
      </p:grpSp>
    </p:spTree>
    <p:extLst>
      <p:ext uri="{BB962C8B-B14F-4D97-AF65-F5344CB8AC3E}">
        <p14:creationId xmlns:p14="http://schemas.microsoft.com/office/powerpoint/2010/main" val="275418296"/>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03276" y="1628776"/>
            <a:ext cx="11173718" cy="425342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ADC963C-9D88-451B-BE05-F79C2E07D830}" type="datetimeFigureOut">
              <a:rPr lang="sv-SE" smtClean="0"/>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37D72F4-C8E5-46FC-A741-F6556C8A2BC7}" type="slidenum">
              <a:rPr lang="sv-SE" smtClean="0"/>
              <a:t>‹#›</a:t>
            </a:fld>
            <a:endParaRPr lang="sv-SE"/>
          </a:p>
        </p:txBody>
      </p:sp>
      <p:sp>
        <p:nvSpPr>
          <p:cNvPr id="9" name="Rubrik 8"/>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1341296493"/>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503275" y="1628775"/>
            <a:ext cx="5491125" cy="4254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ADC963C-9D88-451B-BE05-F79C2E07D830}" type="datetimeFigureOut">
              <a:rPr lang="sv-SE" smtClean="0"/>
              <a:t>2018-05-15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37D72F4-C8E5-46FC-A741-F6556C8A2BC7}" type="slidenum">
              <a:rPr lang="sv-SE" smtClean="0"/>
              <a:t>‹#›</a:t>
            </a:fld>
            <a:endParaRPr lang="sv-SE"/>
          </a:p>
        </p:txBody>
      </p:sp>
      <p:sp>
        <p:nvSpPr>
          <p:cNvPr id="9" name="Platshållare för innehåll 2"/>
          <p:cNvSpPr>
            <a:spLocks noGrp="1"/>
          </p:cNvSpPr>
          <p:nvPr>
            <p:ph sz="half" idx="13"/>
          </p:nvPr>
        </p:nvSpPr>
        <p:spPr>
          <a:xfrm>
            <a:off x="6196050" y="1628775"/>
            <a:ext cx="5491125" cy="4254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20145772"/>
      </p:ext>
    </p:extLst>
  </p:cSld>
  <p:clrMapOvr>
    <a:masterClrMapping/>
  </p:clrMapOvr>
  <p:extLst mod="1">
    <p:ext uri="{DCECCB84-F9BA-43D5-87BE-67443E8EF086}">
      <p15:sldGuideLst xmlns:p15="http://schemas.microsoft.com/office/powerpoint/2012/main">
        <p15:guide id="2" pos="3786">
          <p15:clr>
            <a:srgbClr val="FBAE40"/>
          </p15:clr>
        </p15:guide>
        <p15:guide id="3" pos="389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vå innehållsdelar m. underrubrik">
    <p:spTree>
      <p:nvGrpSpPr>
        <p:cNvPr id="1" name=""/>
        <p:cNvGrpSpPr/>
        <p:nvPr/>
      </p:nvGrpSpPr>
      <p:grpSpPr>
        <a:xfrm>
          <a:off x="0" y="0"/>
          <a:ext cx="0" cy="0"/>
          <a:chOff x="0" y="0"/>
          <a:chExt cx="0" cy="0"/>
        </a:xfrm>
      </p:grpSpPr>
      <p:sp>
        <p:nvSpPr>
          <p:cNvPr id="3" name="Platshållare för text 2"/>
          <p:cNvSpPr>
            <a:spLocks noGrp="1"/>
          </p:cNvSpPr>
          <p:nvPr>
            <p:ph type="body" idx="1" hasCustomPrompt="1"/>
          </p:nvPr>
        </p:nvSpPr>
        <p:spPr>
          <a:xfrm>
            <a:off x="503276" y="1628775"/>
            <a:ext cx="5494300" cy="426056"/>
          </a:xfrm>
        </p:spPr>
        <p:txBody>
          <a:bodyPr anchor="b"/>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Underrubrik</a:t>
            </a:r>
          </a:p>
        </p:txBody>
      </p:sp>
      <p:sp>
        <p:nvSpPr>
          <p:cNvPr id="5" name="Platshållare för text 4"/>
          <p:cNvSpPr>
            <a:spLocks noGrp="1"/>
          </p:cNvSpPr>
          <p:nvPr>
            <p:ph type="body" sz="quarter" idx="3" hasCustomPrompt="1"/>
          </p:nvPr>
        </p:nvSpPr>
        <p:spPr>
          <a:xfrm>
            <a:off x="6199225" y="1628775"/>
            <a:ext cx="5487949" cy="4260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7" name="Platshållare för datum 6"/>
          <p:cNvSpPr>
            <a:spLocks noGrp="1"/>
          </p:cNvSpPr>
          <p:nvPr>
            <p:ph type="dt" sz="half" idx="10"/>
          </p:nvPr>
        </p:nvSpPr>
        <p:spPr/>
        <p:txBody>
          <a:bodyPr/>
          <a:lstStyle/>
          <a:p>
            <a:fld id="{4ADC963C-9D88-451B-BE05-F79C2E07D830}" type="datetimeFigureOut">
              <a:rPr lang="sv-SE" smtClean="0"/>
              <a:t>2018-05-15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937D72F4-C8E5-46FC-A741-F6556C8A2BC7}" type="slidenum">
              <a:rPr lang="sv-SE" smtClean="0"/>
              <a:t>‹#›</a:t>
            </a:fld>
            <a:endParaRPr lang="sv-SE"/>
          </a:p>
        </p:txBody>
      </p:sp>
      <p:sp>
        <p:nvSpPr>
          <p:cNvPr id="10" name="Rubrik 9"/>
          <p:cNvSpPr>
            <a:spLocks noGrp="1"/>
          </p:cNvSpPr>
          <p:nvPr>
            <p:ph type="title"/>
          </p:nvPr>
        </p:nvSpPr>
        <p:spPr/>
        <p:txBody>
          <a:bodyPr/>
          <a:lstStyle/>
          <a:p>
            <a:r>
              <a:rPr lang="sv-SE"/>
              <a:t>Klicka här för att ändra format</a:t>
            </a:r>
          </a:p>
        </p:txBody>
      </p:sp>
      <p:sp>
        <p:nvSpPr>
          <p:cNvPr id="11" name="Platshållare för innehåll 2"/>
          <p:cNvSpPr>
            <a:spLocks noGrp="1"/>
          </p:cNvSpPr>
          <p:nvPr>
            <p:ph sz="half" idx="13"/>
          </p:nvPr>
        </p:nvSpPr>
        <p:spPr>
          <a:xfrm>
            <a:off x="503275" y="2054831"/>
            <a:ext cx="5491125" cy="382844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innehåll 2"/>
          <p:cNvSpPr>
            <a:spLocks noGrp="1"/>
          </p:cNvSpPr>
          <p:nvPr>
            <p:ph sz="half" idx="14"/>
          </p:nvPr>
        </p:nvSpPr>
        <p:spPr>
          <a:xfrm>
            <a:off x="6196050" y="2054831"/>
            <a:ext cx="5491125" cy="382844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85307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orbild m. textru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ADC963C-9D88-451B-BE05-F79C2E07D830}" type="datetimeFigureOut">
              <a:rPr lang="sv-SE" smtClean="0"/>
              <a:pPr/>
              <a:t>2018-05-15</a:t>
            </a:fld>
            <a:r>
              <a:rPr lang="sv-SE"/>
              <a:t> </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pPr algn="l"/>
            <a:fld id="{937D72F4-C8E5-46FC-A741-F6556C8A2BC7}" type="slidenum">
              <a:rPr lang="sv-SE" smtClean="0"/>
              <a:pPr algn="l"/>
              <a:t>‹#›</a:t>
            </a:fld>
            <a:endParaRPr lang="sv-SE" dirty="0"/>
          </a:p>
        </p:txBody>
      </p:sp>
      <p:sp>
        <p:nvSpPr>
          <p:cNvPr id="7" name="Platshållare för bild 6"/>
          <p:cNvSpPr>
            <a:spLocks noGrp="1"/>
          </p:cNvSpPr>
          <p:nvPr>
            <p:ph type="pic" sz="quarter" idx="13"/>
          </p:nvPr>
        </p:nvSpPr>
        <p:spPr>
          <a:xfrm>
            <a:off x="0" y="1628775"/>
            <a:ext cx="11687174" cy="4254500"/>
          </a:xfrm>
        </p:spPr>
        <p:txBody>
          <a:bodyPr>
            <a:normAutofit/>
          </a:bodyPr>
          <a:lstStyle>
            <a:lvl1pPr>
              <a:defRPr sz="1600"/>
            </a:lvl1pPr>
          </a:lstStyle>
          <a:p>
            <a:r>
              <a:rPr lang="sv-SE"/>
              <a:t>Klicka på ikonen för att lägga till en bild</a:t>
            </a:r>
          </a:p>
        </p:txBody>
      </p:sp>
      <p:sp>
        <p:nvSpPr>
          <p:cNvPr id="9" name="Platshållare för text 8"/>
          <p:cNvSpPr>
            <a:spLocks noGrp="1"/>
          </p:cNvSpPr>
          <p:nvPr>
            <p:ph type="body" sz="quarter" idx="14"/>
          </p:nvPr>
        </p:nvSpPr>
        <p:spPr>
          <a:xfrm>
            <a:off x="6972301" y="3225520"/>
            <a:ext cx="3897314" cy="1879879"/>
          </a:xfrm>
          <a:solidFill>
            <a:schemeClr val="accent1">
              <a:alpha val="76000"/>
            </a:schemeClr>
          </a:solidFill>
        </p:spPr>
        <p:txBody>
          <a:bodyPr lIns="324000" tIns="144000" rIns="324000" bIns="144000">
            <a:normAutofit/>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v-SE"/>
              <a:t>Klicka här för att ändra format på bakgrundstexten</a:t>
            </a:r>
          </a:p>
        </p:txBody>
      </p:sp>
      <p:sp>
        <p:nvSpPr>
          <p:cNvPr id="8" name="textruta 7"/>
          <p:cNvSpPr txBox="1"/>
          <p:nvPr userDrawn="1"/>
        </p:nvSpPr>
        <p:spPr>
          <a:xfrm>
            <a:off x="-2586101" y="1152992"/>
            <a:ext cx="2482534" cy="895218"/>
          </a:xfrm>
          <a:prstGeom prst="rect">
            <a:avLst/>
          </a:prstGeom>
          <a:solidFill>
            <a:schemeClr val="bg1">
              <a:lumMod val="95000"/>
            </a:schemeClr>
          </a:solidFill>
        </p:spPr>
        <p:txBody>
          <a:bodyPr wrap="square" lIns="108000" tIns="108000" rIns="108000" b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None/>
            </a:pPr>
            <a:r>
              <a:rPr lang="sv-SE" sz="1100" b="1" dirty="0">
                <a:solidFill>
                  <a:schemeClr val="bg1">
                    <a:lumMod val="50000"/>
                  </a:schemeClr>
                </a:solidFill>
              </a:rPr>
              <a:t>Bild</a:t>
            </a:r>
            <a:r>
              <a:rPr lang="sv-SE" sz="1100" b="1" baseline="0" dirty="0">
                <a:solidFill>
                  <a:schemeClr val="bg1">
                    <a:lumMod val="50000"/>
                  </a:schemeClr>
                </a:solidFill>
              </a:rPr>
              <a:t> och textblock</a:t>
            </a:r>
            <a:r>
              <a:rPr lang="sv-SE" sz="1100" b="1" dirty="0">
                <a:solidFill>
                  <a:schemeClr val="bg1">
                    <a:lumMod val="50000"/>
                  </a:schemeClr>
                </a:solidFill>
              </a:rPr>
              <a:t>:</a:t>
            </a:r>
            <a:br>
              <a:rPr lang="sv-SE" sz="1100" dirty="0">
                <a:solidFill>
                  <a:schemeClr val="bg1">
                    <a:lumMod val="50000"/>
                  </a:schemeClr>
                </a:solidFill>
              </a:rPr>
            </a:br>
            <a:r>
              <a:rPr lang="sv-SE" sz="1100" dirty="0">
                <a:solidFill>
                  <a:schemeClr val="bg1">
                    <a:lumMod val="50000"/>
                  </a:schemeClr>
                </a:solidFill>
              </a:rPr>
              <a:t>Om</a:t>
            </a:r>
            <a:r>
              <a:rPr lang="sv-SE" sz="1100" baseline="0" dirty="0">
                <a:solidFill>
                  <a:schemeClr val="bg1">
                    <a:lumMod val="50000"/>
                  </a:schemeClr>
                </a:solidFill>
              </a:rPr>
              <a:t> bilden lägger sig ovanför textblocken, </a:t>
            </a:r>
            <a:r>
              <a:rPr lang="sv-SE" sz="1100" i="1" baseline="0" dirty="0">
                <a:solidFill>
                  <a:schemeClr val="bg1">
                    <a:lumMod val="50000"/>
                  </a:schemeClr>
                </a:solidFill>
              </a:rPr>
              <a:t>högerklicka</a:t>
            </a:r>
            <a:r>
              <a:rPr lang="sv-SE" sz="1100" baseline="0" dirty="0">
                <a:solidFill>
                  <a:schemeClr val="bg1">
                    <a:lumMod val="50000"/>
                  </a:schemeClr>
                </a:solidFill>
              </a:rPr>
              <a:t> på bilden och välj </a:t>
            </a:r>
            <a:r>
              <a:rPr lang="sv-SE" sz="1100" i="1" baseline="0" dirty="0">
                <a:solidFill>
                  <a:schemeClr val="bg1">
                    <a:lumMod val="50000"/>
                  </a:schemeClr>
                </a:solidFill>
              </a:rPr>
              <a:t>Placera längst bak</a:t>
            </a:r>
            <a:endParaRPr lang="sv-SE" sz="1100" i="1" dirty="0">
              <a:solidFill>
                <a:schemeClr val="bg1">
                  <a:lumMod val="50000"/>
                </a:schemeClr>
              </a:solidFill>
            </a:endParaRPr>
          </a:p>
        </p:txBody>
      </p:sp>
    </p:spTree>
    <p:extLst>
      <p:ext uri="{BB962C8B-B14F-4D97-AF65-F5344CB8AC3E}">
        <p14:creationId xmlns:p14="http://schemas.microsoft.com/office/powerpoint/2010/main" val="2001898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PITEL">
    <p:spTree>
      <p:nvGrpSpPr>
        <p:cNvPr id="1" name=""/>
        <p:cNvGrpSpPr/>
        <p:nvPr/>
      </p:nvGrpSpPr>
      <p:grpSpPr>
        <a:xfrm>
          <a:off x="0" y="0"/>
          <a:ext cx="0" cy="0"/>
          <a:chOff x="0" y="0"/>
          <a:chExt cx="0" cy="0"/>
        </a:xfrm>
      </p:grpSpPr>
      <p:sp>
        <p:nvSpPr>
          <p:cNvPr id="4" name="Platshållare för text 3"/>
          <p:cNvSpPr>
            <a:spLocks noGrp="1"/>
          </p:cNvSpPr>
          <p:nvPr>
            <p:ph type="body" sz="quarter" idx="10" hasCustomPrompt="1"/>
          </p:nvPr>
        </p:nvSpPr>
        <p:spPr>
          <a:xfrm>
            <a:off x="446617" y="2804887"/>
            <a:ext cx="6032076" cy="477520"/>
          </a:xfrm>
          <a:prstGeom prst="rect">
            <a:avLst/>
          </a:prstGeom>
        </p:spPr>
        <p:txBody>
          <a:bodyPr lIns="0" tIns="0" rIns="0" bIns="0"/>
          <a:lstStyle>
            <a:lvl1pPr>
              <a:defRPr sz="3733" b="1"/>
            </a:lvl1pPr>
          </a:lstStyle>
          <a:p>
            <a:pPr lvl="0"/>
            <a:r>
              <a:rPr lang="sv-SE" dirty="0"/>
              <a:t>Rubrik</a:t>
            </a:r>
          </a:p>
        </p:txBody>
      </p:sp>
      <p:sp>
        <p:nvSpPr>
          <p:cNvPr id="5" name="Platshållare för text 3"/>
          <p:cNvSpPr>
            <a:spLocks noGrp="1"/>
          </p:cNvSpPr>
          <p:nvPr>
            <p:ph type="body" sz="quarter" idx="11" hasCustomPrompt="1"/>
          </p:nvPr>
        </p:nvSpPr>
        <p:spPr>
          <a:xfrm>
            <a:off x="462282" y="3414487"/>
            <a:ext cx="6025605" cy="388253"/>
          </a:xfrm>
          <a:prstGeom prst="rect">
            <a:avLst/>
          </a:prstGeom>
        </p:spPr>
        <p:txBody>
          <a:bodyPr lIns="0" tIns="0" rIns="0" bIns="0"/>
          <a:lstStyle>
            <a:lvl1pPr>
              <a:defRPr sz="2400" b="0"/>
            </a:lvl1pPr>
          </a:lstStyle>
          <a:p>
            <a:pPr lvl="0"/>
            <a:r>
              <a:rPr lang="sv-SE" dirty="0"/>
              <a:t>Underrubrik</a:t>
            </a:r>
          </a:p>
        </p:txBody>
      </p:sp>
    </p:spTree>
    <p:extLst>
      <p:ext uri="{BB962C8B-B14F-4D97-AF65-F5344CB8AC3E}">
        <p14:creationId xmlns:p14="http://schemas.microsoft.com/office/powerpoint/2010/main" val="3776971764"/>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orbild m. stortextru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ADC963C-9D88-451B-BE05-F79C2E07D830}" type="datetimeFigureOut">
              <a:rPr lang="sv-SE" smtClean="0"/>
              <a:pPr/>
              <a:t>2018-05-15</a:t>
            </a:fld>
            <a:r>
              <a:rPr lang="sv-SE"/>
              <a:t> </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pPr algn="l"/>
            <a:fld id="{937D72F4-C8E5-46FC-A741-F6556C8A2BC7}" type="slidenum">
              <a:rPr lang="sv-SE" smtClean="0"/>
              <a:pPr algn="l"/>
              <a:t>‹#›</a:t>
            </a:fld>
            <a:endParaRPr lang="sv-SE" dirty="0"/>
          </a:p>
        </p:txBody>
      </p:sp>
      <p:sp>
        <p:nvSpPr>
          <p:cNvPr id="7" name="Platshållare för bild 6"/>
          <p:cNvSpPr>
            <a:spLocks noGrp="1"/>
          </p:cNvSpPr>
          <p:nvPr>
            <p:ph type="pic" sz="quarter" idx="13"/>
          </p:nvPr>
        </p:nvSpPr>
        <p:spPr>
          <a:xfrm>
            <a:off x="0" y="1628775"/>
            <a:ext cx="11687174" cy="4254500"/>
          </a:xfrm>
        </p:spPr>
        <p:txBody>
          <a:bodyPr>
            <a:normAutofit/>
          </a:bodyPr>
          <a:lstStyle>
            <a:lvl1pPr>
              <a:defRPr sz="1600"/>
            </a:lvl1pPr>
          </a:lstStyle>
          <a:p>
            <a:r>
              <a:rPr lang="sv-SE"/>
              <a:t>Klicka på ikonen för att lägga till en bild</a:t>
            </a:r>
          </a:p>
        </p:txBody>
      </p:sp>
      <p:sp>
        <p:nvSpPr>
          <p:cNvPr id="9" name="Platshållare för text 8"/>
          <p:cNvSpPr>
            <a:spLocks noGrp="1"/>
          </p:cNvSpPr>
          <p:nvPr>
            <p:ph type="body" sz="quarter" idx="14" hasCustomPrompt="1"/>
          </p:nvPr>
        </p:nvSpPr>
        <p:spPr>
          <a:xfrm>
            <a:off x="6482994" y="1628775"/>
            <a:ext cx="5204182" cy="4254500"/>
          </a:xfrm>
          <a:solidFill>
            <a:schemeClr val="accent1">
              <a:alpha val="76000"/>
            </a:schemeClr>
          </a:solidFill>
        </p:spPr>
        <p:txBody>
          <a:bodyPr lIns="576000" tIns="144000" rIns="576000" bIns="144000" anchor="ctr">
            <a:normAutofit/>
          </a:bodyPr>
          <a:lstStyle>
            <a:lvl1pPr marL="0" indent="0">
              <a:buNone/>
              <a:defRPr b="1" baseline="0">
                <a:solidFill>
                  <a:schemeClr val="bg1"/>
                </a:solidFill>
                <a:latin typeface="+mn-lt"/>
              </a:defRPr>
            </a:lvl1pPr>
            <a:lvl2pPr marL="0" indent="0">
              <a:buNone/>
              <a:defRPr sz="2800" baseline="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v-SE" dirty="0"/>
              <a:t>Nivå 1 - Rubrik</a:t>
            </a:r>
          </a:p>
          <a:p>
            <a:pPr lvl="1"/>
            <a:r>
              <a:rPr lang="sv-SE" dirty="0"/>
              <a:t>Nivå 2 - Text</a:t>
            </a:r>
          </a:p>
        </p:txBody>
      </p:sp>
      <p:sp>
        <p:nvSpPr>
          <p:cNvPr id="10" name="textruta 9"/>
          <p:cNvSpPr txBox="1"/>
          <p:nvPr userDrawn="1"/>
        </p:nvSpPr>
        <p:spPr>
          <a:xfrm>
            <a:off x="-2586101" y="2305440"/>
            <a:ext cx="2482534" cy="895218"/>
          </a:xfrm>
          <a:prstGeom prst="rect">
            <a:avLst/>
          </a:prstGeom>
          <a:solidFill>
            <a:schemeClr val="bg1">
              <a:lumMod val="95000"/>
            </a:schemeClr>
          </a:solidFill>
        </p:spPr>
        <p:txBody>
          <a:bodyPr wrap="square" lIns="108000" tIns="108000" rIns="108000" b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None/>
            </a:pPr>
            <a:r>
              <a:rPr lang="sv-SE" sz="1100" b="1" dirty="0">
                <a:solidFill>
                  <a:schemeClr val="bg1">
                    <a:lumMod val="50000"/>
                  </a:schemeClr>
                </a:solidFill>
              </a:rPr>
              <a:t>Bild</a:t>
            </a:r>
            <a:r>
              <a:rPr lang="sv-SE" sz="1100" b="1" baseline="0" dirty="0">
                <a:solidFill>
                  <a:schemeClr val="bg1">
                    <a:lumMod val="50000"/>
                  </a:schemeClr>
                </a:solidFill>
              </a:rPr>
              <a:t> och textblock</a:t>
            </a:r>
            <a:r>
              <a:rPr lang="sv-SE" sz="1100" b="1" dirty="0">
                <a:solidFill>
                  <a:schemeClr val="bg1">
                    <a:lumMod val="50000"/>
                  </a:schemeClr>
                </a:solidFill>
              </a:rPr>
              <a:t>:</a:t>
            </a:r>
            <a:br>
              <a:rPr lang="sv-SE" sz="1100" dirty="0">
                <a:solidFill>
                  <a:schemeClr val="bg1">
                    <a:lumMod val="50000"/>
                  </a:schemeClr>
                </a:solidFill>
              </a:rPr>
            </a:br>
            <a:r>
              <a:rPr lang="sv-SE" sz="1100" dirty="0">
                <a:solidFill>
                  <a:schemeClr val="bg1">
                    <a:lumMod val="50000"/>
                  </a:schemeClr>
                </a:solidFill>
              </a:rPr>
              <a:t>Om</a:t>
            </a:r>
            <a:r>
              <a:rPr lang="sv-SE" sz="1100" baseline="0" dirty="0">
                <a:solidFill>
                  <a:schemeClr val="bg1">
                    <a:lumMod val="50000"/>
                  </a:schemeClr>
                </a:solidFill>
              </a:rPr>
              <a:t> bilden lägger sig ovanför textblocken, </a:t>
            </a:r>
            <a:r>
              <a:rPr lang="sv-SE" sz="1100" i="1" baseline="0" dirty="0">
                <a:solidFill>
                  <a:schemeClr val="bg1">
                    <a:lumMod val="50000"/>
                  </a:schemeClr>
                </a:solidFill>
              </a:rPr>
              <a:t>högerklicka</a:t>
            </a:r>
            <a:r>
              <a:rPr lang="sv-SE" sz="1100" baseline="0" dirty="0">
                <a:solidFill>
                  <a:schemeClr val="bg1">
                    <a:lumMod val="50000"/>
                  </a:schemeClr>
                </a:solidFill>
              </a:rPr>
              <a:t> på bilden och välj </a:t>
            </a:r>
            <a:r>
              <a:rPr lang="sv-SE" sz="1100" i="1" baseline="0" dirty="0">
                <a:solidFill>
                  <a:schemeClr val="bg1">
                    <a:lumMod val="50000"/>
                  </a:schemeClr>
                </a:solidFill>
              </a:rPr>
              <a:t>Placera längst bak</a:t>
            </a:r>
            <a:endParaRPr lang="sv-SE" sz="1100" i="1" dirty="0">
              <a:solidFill>
                <a:schemeClr val="bg1">
                  <a:lumMod val="50000"/>
                </a:schemeClr>
              </a:solidFill>
            </a:endParaRPr>
          </a:p>
        </p:txBody>
      </p:sp>
      <p:grpSp>
        <p:nvGrpSpPr>
          <p:cNvPr id="11" name="Grupp 10"/>
          <p:cNvGrpSpPr/>
          <p:nvPr userDrawn="1"/>
        </p:nvGrpSpPr>
        <p:grpSpPr>
          <a:xfrm>
            <a:off x="-2586101" y="1152992"/>
            <a:ext cx="2482534" cy="1064495"/>
            <a:chOff x="-2586101" y="369220"/>
            <a:chExt cx="2482534" cy="1064495"/>
          </a:xfrm>
        </p:grpSpPr>
        <p:sp>
          <p:nvSpPr>
            <p:cNvPr id="12" name="textruta 7"/>
            <p:cNvSpPr txBox="1"/>
            <p:nvPr userDrawn="1"/>
          </p:nvSpPr>
          <p:spPr>
            <a:xfrm>
              <a:off x="-2586101" y="369220"/>
              <a:ext cx="2482534" cy="1064495"/>
            </a:xfrm>
            <a:prstGeom prst="rect">
              <a:avLst/>
            </a:prstGeom>
            <a:solidFill>
              <a:schemeClr val="bg1">
                <a:lumMod val="95000"/>
              </a:schemeClr>
            </a:solidFill>
          </p:spPr>
          <p:txBody>
            <a:bodyPr wrap="square" lIns="108000" tIns="108000" rIns="108000" b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None/>
              </a:pPr>
              <a:r>
                <a:rPr lang="sv-SE" sz="1100" b="1" dirty="0">
                  <a:solidFill>
                    <a:schemeClr val="bg1">
                      <a:lumMod val="50000"/>
                    </a:schemeClr>
                  </a:solidFill>
                </a:rPr>
                <a:t>Formatera text i textblocket:</a:t>
              </a:r>
              <a:br>
                <a:rPr lang="sv-SE" sz="1100" dirty="0">
                  <a:solidFill>
                    <a:schemeClr val="bg1">
                      <a:lumMod val="50000"/>
                    </a:schemeClr>
                  </a:solidFill>
                </a:rPr>
              </a:br>
              <a:r>
                <a:rPr lang="sv-SE" sz="1100" dirty="0">
                  <a:solidFill>
                    <a:schemeClr val="bg1">
                      <a:lumMod val="50000"/>
                    </a:schemeClr>
                  </a:solidFill>
                </a:rPr>
                <a:t>Skriv in rubrik klicka </a:t>
              </a:r>
              <a:r>
                <a:rPr lang="sv-SE" sz="1100" dirty="0" err="1">
                  <a:solidFill>
                    <a:schemeClr val="bg1">
                      <a:lumMod val="50000"/>
                    </a:schemeClr>
                  </a:solidFill>
                </a:rPr>
                <a:t>enter</a:t>
              </a:r>
              <a:r>
                <a:rPr lang="sv-SE" sz="1100" dirty="0">
                  <a:solidFill>
                    <a:schemeClr val="bg1">
                      <a:lumMod val="50000"/>
                    </a:schemeClr>
                  </a:solidFill>
                </a:rPr>
                <a:t> och skriv</a:t>
              </a:r>
              <a:r>
                <a:rPr lang="sv-SE" sz="1100" baseline="0" dirty="0">
                  <a:solidFill>
                    <a:schemeClr val="bg1">
                      <a:lumMod val="50000"/>
                    </a:schemeClr>
                  </a:solidFill>
                </a:rPr>
                <a:t> in den brödtext. För att ändra formatering på brödtext , klicka på </a:t>
              </a:r>
              <a:r>
                <a:rPr lang="sv-SE" sz="1100" i="1" baseline="0" dirty="0">
                  <a:solidFill>
                    <a:schemeClr val="bg1">
                      <a:lumMod val="50000"/>
                    </a:schemeClr>
                  </a:solidFill>
                </a:rPr>
                <a:t>Öka listnivå</a:t>
              </a:r>
              <a:r>
                <a:rPr lang="sv-SE" sz="1100" i="0" baseline="0" dirty="0">
                  <a:solidFill>
                    <a:schemeClr val="bg1">
                      <a:lumMod val="50000"/>
                    </a:schemeClr>
                  </a:solidFill>
                </a:rPr>
                <a:t> under </a:t>
              </a:r>
              <a:r>
                <a:rPr lang="sv-SE" sz="1100" i="1" baseline="0" dirty="0">
                  <a:solidFill>
                    <a:schemeClr val="bg1">
                      <a:lumMod val="50000"/>
                    </a:schemeClr>
                  </a:solidFill>
                </a:rPr>
                <a:t>Start-fliken</a:t>
              </a:r>
              <a:r>
                <a:rPr lang="sv-SE" sz="1100" baseline="0" dirty="0">
                  <a:solidFill>
                    <a:schemeClr val="bg1">
                      <a:lumMod val="50000"/>
                    </a:schemeClr>
                  </a:solidFill>
                </a:rPr>
                <a:t>. </a:t>
              </a:r>
              <a:endParaRPr lang="sv-SE" sz="1100" dirty="0">
                <a:solidFill>
                  <a:schemeClr val="bg1">
                    <a:lumMod val="50000"/>
                  </a:schemeClr>
                </a:solidFill>
              </a:endParaRPr>
            </a:p>
          </p:txBody>
        </p:sp>
        <p:pic>
          <p:nvPicPr>
            <p:cNvPr id="13" name="Bildobjekt 1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85027" y="988634"/>
              <a:ext cx="235278" cy="156663"/>
            </a:xfrm>
            <a:prstGeom prst="rect">
              <a:avLst/>
            </a:prstGeom>
          </p:spPr>
        </p:pic>
      </p:grpSp>
    </p:spTree>
    <p:extLst>
      <p:ext uri="{BB962C8B-B14F-4D97-AF65-F5344CB8AC3E}">
        <p14:creationId xmlns:p14="http://schemas.microsoft.com/office/powerpoint/2010/main" val="4104583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nehåll m.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503275" y="1628775"/>
            <a:ext cx="5491125" cy="4254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ADC963C-9D88-451B-BE05-F79C2E07D830}" type="datetimeFigureOut">
              <a:rPr lang="sv-SE" smtClean="0"/>
              <a:t>2018-05-15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37D72F4-C8E5-46FC-A741-F6556C8A2BC7}" type="slidenum">
              <a:rPr lang="sv-SE" smtClean="0"/>
              <a:t>‹#›</a:t>
            </a:fld>
            <a:endParaRPr lang="sv-SE"/>
          </a:p>
        </p:txBody>
      </p:sp>
      <p:sp>
        <p:nvSpPr>
          <p:cNvPr id="8" name="Platshållare för bild 7"/>
          <p:cNvSpPr>
            <a:spLocks noGrp="1"/>
          </p:cNvSpPr>
          <p:nvPr>
            <p:ph type="pic" sz="quarter" idx="13"/>
          </p:nvPr>
        </p:nvSpPr>
        <p:spPr>
          <a:xfrm>
            <a:off x="6184900" y="1628775"/>
            <a:ext cx="5502275" cy="4254500"/>
          </a:xfrm>
        </p:spPr>
        <p:txBody>
          <a:bodyPr>
            <a:normAutofit/>
          </a:bodyPr>
          <a:lstStyle>
            <a:lvl1pPr>
              <a:defRPr sz="1600"/>
            </a:lvl1pPr>
          </a:lstStyle>
          <a:p>
            <a:r>
              <a:rPr lang="sv-SE"/>
              <a:t>Klicka på ikonen för att lägga till en bild</a:t>
            </a:r>
          </a:p>
        </p:txBody>
      </p:sp>
    </p:spTree>
    <p:extLst>
      <p:ext uri="{BB962C8B-B14F-4D97-AF65-F5344CB8AC3E}">
        <p14:creationId xmlns:p14="http://schemas.microsoft.com/office/powerpoint/2010/main" val="3002400292"/>
      </p:ext>
    </p:extLst>
  </p:cSld>
  <p:clrMapOvr>
    <a:masterClrMapping/>
  </p:clrMapOvr>
  <p:extLst mod="1">
    <p:ext uri="{DCECCB84-F9BA-43D5-87BE-67443E8EF086}">
      <p15:sldGuideLst xmlns:p15="http://schemas.microsoft.com/office/powerpoint/2012/main">
        <p15:guide id="1" pos="3786">
          <p15:clr>
            <a:srgbClr val="FBAE40"/>
          </p15:clr>
        </p15:guide>
        <p15:guide id="2" pos="389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 m. text un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datum 4"/>
          <p:cNvSpPr>
            <a:spLocks noGrp="1"/>
          </p:cNvSpPr>
          <p:nvPr>
            <p:ph type="dt" sz="half" idx="10"/>
          </p:nvPr>
        </p:nvSpPr>
        <p:spPr/>
        <p:txBody>
          <a:bodyPr/>
          <a:lstStyle/>
          <a:p>
            <a:fld id="{4ADC963C-9D88-451B-BE05-F79C2E07D830}" type="datetimeFigureOut">
              <a:rPr lang="sv-SE" smtClean="0"/>
              <a:t>2018-05-15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37D72F4-C8E5-46FC-A741-F6556C8A2BC7}" type="slidenum">
              <a:rPr lang="sv-SE" smtClean="0"/>
              <a:t>‹#›</a:t>
            </a:fld>
            <a:endParaRPr lang="sv-SE"/>
          </a:p>
        </p:txBody>
      </p:sp>
      <p:sp>
        <p:nvSpPr>
          <p:cNvPr id="8" name="Platshållare för bild 7"/>
          <p:cNvSpPr>
            <a:spLocks noGrp="1"/>
          </p:cNvSpPr>
          <p:nvPr>
            <p:ph type="pic" sz="quarter" idx="13"/>
          </p:nvPr>
        </p:nvSpPr>
        <p:spPr>
          <a:xfrm>
            <a:off x="479425" y="1628775"/>
            <a:ext cx="11207751" cy="2932951"/>
          </a:xfrm>
        </p:spPr>
        <p:txBody>
          <a:bodyPr>
            <a:normAutofit/>
          </a:bodyPr>
          <a:lstStyle>
            <a:lvl1pPr>
              <a:defRPr sz="1600"/>
            </a:lvl1pPr>
          </a:lstStyle>
          <a:p>
            <a:r>
              <a:rPr lang="sv-SE"/>
              <a:t>Klicka på ikonen för att lägga till en bild</a:t>
            </a:r>
          </a:p>
        </p:txBody>
      </p:sp>
      <p:sp>
        <p:nvSpPr>
          <p:cNvPr id="9" name="Platshållare för text 8"/>
          <p:cNvSpPr>
            <a:spLocks noGrp="1"/>
          </p:cNvSpPr>
          <p:nvPr>
            <p:ph type="body" sz="quarter" idx="14"/>
          </p:nvPr>
        </p:nvSpPr>
        <p:spPr>
          <a:xfrm>
            <a:off x="503238" y="4726112"/>
            <a:ext cx="11183937" cy="11571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798576428"/>
      </p:ext>
    </p:extLst>
  </p:cSld>
  <p:clrMapOvr>
    <a:masterClrMapping/>
  </p:clrMapOvr>
  <p:extLst mod="1">
    <p:ext uri="{DCECCB84-F9BA-43D5-87BE-67443E8EF086}">
      <p15:sldGuideLst xmlns:p15="http://schemas.microsoft.com/office/powerpoint/2012/main">
        <p15:guide id="1" pos="3786">
          <p15:clr>
            <a:srgbClr val="FBAE40"/>
          </p15:clr>
        </p15:guide>
        <p15:guide id="2" pos="389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dkolag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ADC963C-9D88-451B-BE05-F79C2E07D830}" type="datetimeFigureOut">
              <a:rPr lang="sv-SE" smtClean="0"/>
              <a:pPr/>
              <a:t>2018-05-15</a:t>
            </a:fld>
            <a:r>
              <a:rPr lang="sv-SE"/>
              <a:t> </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pPr algn="l"/>
            <a:fld id="{937D72F4-C8E5-46FC-A741-F6556C8A2BC7}" type="slidenum">
              <a:rPr lang="sv-SE" smtClean="0"/>
              <a:pPr algn="l"/>
              <a:t>‹#›</a:t>
            </a:fld>
            <a:endParaRPr lang="sv-SE" dirty="0"/>
          </a:p>
        </p:txBody>
      </p:sp>
      <p:sp>
        <p:nvSpPr>
          <p:cNvPr id="7" name="Platshållare för bild 6"/>
          <p:cNvSpPr>
            <a:spLocks noGrp="1"/>
          </p:cNvSpPr>
          <p:nvPr>
            <p:ph type="pic" sz="quarter" idx="13"/>
          </p:nvPr>
        </p:nvSpPr>
        <p:spPr>
          <a:xfrm>
            <a:off x="479425" y="1628775"/>
            <a:ext cx="4400550" cy="4254500"/>
          </a:xfrm>
        </p:spPr>
        <p:txBody>
          <a:bodyPr>
            <a:normAutofit/>
          </a:bodyPr>
          <a:lstStyle>
            <a:lvl1pPr>
              <a:defRPr sz="1600"/>
            </a:lvl1pPr>
          </a:lstStyle>
          <a:p>
            <a:r>
              <a:rPr lang="sv-SE"/>
              <a:t>Klicka på ikonen för att lägga till en bild</a:t>
            </a:r>
          </a:p>
        </p:txBody>
      </p:sp>
      <p:sp>
        <p:nvSpPr>
          <p:cNvPr id="8" name="Platshållare för bild 6"/>
          <p:cNvSpPr>
            <a:spLocks noGrp="1"/>
          </p:cNvSpPr>
          <p:nvPr>
            <p:ph type="pic" sz="quarter" idx="14"/>
          </p:nvPr>
        </p:nvSpPr>
        <p:spPr>
          <a:xfrm>
            <a:off x="4993240" y="1628775"/>
            <a:ext cx="6693935" cy="2080196"/>
          </a:xfrm>
        </p:spPr>
        <p:txBody>
          <a:bodyPr>
            <a:normAutofit/>
          </a:bodyPr>
          <a:lstStyle>
            <a:lvl1pPr>
              <a:defRPr sz="1600"/>
            </a:lvl1pPr>
          </a:lstStyle>
          <a:p>
            <a:r>
              <a:rPr lang="sv-SE"/>
              <a:t>Klicka på ikonen för att lägga till en bild</a:t>
            </a:r>
          </a:p>
        </p:txBody>
      </p:sp>
      <p:sp>
        <p:nvSpPr>
          <p:cNvPr id="9" name="Platshållare för bild 6"/>
          <p:cNvSpPr>
            <a:spLocks noGrp="1"/>
          </p:cNvSpPr>
          <p:nvPr>
            <p:ph type="pic" sz="quarter" idx="15"/>
          </p:nvPr>
        </p:nvSpPr>
        <p:spPr>
          <a:xfrm>
            <a:off x="4993240" y="3803079"/>
            <a:ext cx="6693935" cy="2080196"/>
          </a:xfrm>
        </p:spPr>
        <p:txBody>
          <a:bodyPr>
            <a:normAutofit/>
          </a:bodyPr>
          <a:lstStyle>
            <a:lvl1pPr>
              <a:defRPr sz="1600"/>
            </a:lvl1pPr>
          </a:lstStyle>
          <a:p>
            <a:r>
              <a:rPr lang="sv-SE"/>
              <a:t>Klicka på ikonen för att lägga till en bild</a:t>
            </a:r>
          </a:p>
        </p:txBody>
      </p:sp>
    </p:spTree>
    <p:extLst>
      <p:ext uri="{BB962C8B-B14F-4D97-AF65-F5344CB8AC3E}">
        <p14:creationId xmlns:p14="http://schemas.microsoft.com/office/powerpoint/2010/main" val="14995157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ADC963C-9D88-451B-BE05-F79C2E07D830}" type="datetimeFigureOut">
              <a:rPr lang="sv-SE" smtClean="0"/>
              <a:t>2018-05-15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937D72F4-C8E5-46FC-A741-F6556C8A2BC7}" type="slidenum">
              <a:rPr lang="sv-SE" smtClean="0"/>
              <a:t>‹#›</a:t>
            </a:fld>
            <a:endParaRPr lang="sv-SE"/>
          </a:p>
        </p:txBody>
      </p:sp>
    </p:spTree>
    <p:extLst>
      <p:ext uri="{BB962C8B-B14F-4D97-AF65-F5344CB8AC3E}">
        <p14:creationId xmlns:p14="http://schemas.microsoft.com/office/powerpoint/2010/main" val="387272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ild i staplar vänster">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479425" y="0"/>
            <a:ext cx="1691999" cy="5883276"/>
          </a:xfrm>
        </p:spPr>
        <p:txBody>
          <a:bodyPr/>
          <a:lstStyle/>
          <a:p>
            <a:endParaRPr lang="en-US"/>
          </a:p>
        </p:txBody>
      </p:sp>
      <p:sp>
        <p:nvSpPr>
          <p:cNvPr id="10" name="Platshållare för bild 8"/>
          <p:cNvSpPr>
            <a:spLocks noGrp="1"/>
          </p:cNvSpPr>
          <p:nvPr>
            <p:ph type="pic" sz="quarter" idx="14"/>
          </p:nvPr>
        </p:nvSpPr>
        <p:spPr>
          <a:xfrm>
            <a:off x="4071646" y="0"/>
            <a:ext cx="1691999" cy="5883276"/>
          </a:xfrm>
        </p:spPr>
        <p:txBody>
          <a:bodyPr/>
          <a:lstStyle/>
          <a:p>
            <a:endParaRPr lang="en-US"/>
          </a:p>
        </p:txBody>
      </p:sp>
      <p:sp>
        <p:nvSpPr>
          <p:cNvPr id="11" name="Platshållare för bild 8"/>
          <p:cNvSpPr>
            <a:spLocks noGrp="1"/>
          </p:cNvSpPr>
          <p:nvPr>
            <p:ph type="pic" sz="quarter" idx="15"/>
          </p:nvPr>
        </p:nvSpPr>
        <p:spPr>
          <a:xfrm>
            <a:off x="2275535" y="998188"/>
            <a:ext cx="1691999" cy="5883276"/>
          </a:xfrm>
        </p:spPr>
        <p:txBody>
          <a:bodyPr/>
          <a:lstStyle/>
          <a:p>
            <a:endParaRPr lang="en-US"/>
          </a:p>
        </p:txBody>
      </p:sp>
      <p:sp>
        <p:nvSpPr>
          <p:cNvPr id="3" name="Platshållare för datum 2"/>
          <p:cNvSpPr>
            <a:spLocks noGrp="1"/>
          </p:cNvSpPr>
          <p:nvPr>
            <p:ph type="dt" sz="half" idx="10"/>
          </p:nvPr>
        </p:nvSpPr>
        <p:spPr/>
        <p:txBody>
          <a:bodyPr/>
          <a:lstStyle/>
          <a:p>
            <a:fld id="{4ADC963C-9D88-451B-BE05-F79C2E07D830}" type="datetimeFigureOut">
              <a:rPr lang="sv-SE" smtClean="0"/>
              <a:t>2018-05-15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937D72F4-C8E5-46FC-A741-F6556C8A2BC7}" type="slidenum">
              <a:rPr lang="sv-SE" smtClean="0"/>
              <a:t>‹#›</a:t>
            </a:fld>
            <a:endParaRPr lang="sv-SE"/>
          </a:p>
        </p:txBody>
      </p:sp>
    </p:spTree>
    <p:extLst>
      <p:ext uri="{BB962C8B-B14F-4D97-AF65-F5344CB8AC3E}">
        <p14:creationId xmlns:p14="http://schemas.microsoft.com/office/powerpoint/2010/main" val="782269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rporate Kapitelsida B">
    <p:spTree>
      <p:nvGrpSpPr>
        <p:cNvPr id="1" name=""/>
        <p:cNvGrpSpPr/>
        <p:nvPr/>
      </p:nvGrpSpPr>
      <p:grpSpPr>
        <a:xfrm>
          <a:off x="0" y="0"/>
          <a:ext cx="0" cy="0"/>
          <a:chOff x="0" y="0"/>
          <a:chExt cx="0" cy="0"/>
        </a:xfrm>
      </p:grpSpPr>
      <p:sp>
        <p:nvSpPr>
          <p:cNvPr id="16" name="Platshållare för bild 15"/>
          <p:cNvSpPr>
            <a:spLocks noGrp="1"/>
          </p:cNvSpPr>
          <p:nvPr>
            <p:ph type="pic" sz="quarter" idx="15"/>
          </p:nvPr>
        </p:nvSpPr>
        <p:spPr>
          <a:xfrm>
            <a:off x="0" y="-2"/>
            <a:ext cx="11687175" cy="5883276"/>
          </a:xfrm>
          <a:custGeom>
            <a:avLst/>
            <a:gdLst>
              <a:gd name="connsiteX0" fmla="*/ 2274965 w 11687175"/>
              <a:gd name="connsiteY0" fmla="*/ 3996876 h 5883276"/>
              <a:gd name="connsiteX1" fmla="*/ 8085762 w 11687175"/>
              <a:gd name="connsiteY1" fmla="*/ 3996876 h 5883276"/>
              <a:gd name="connsiteX2" fmla="*/ 8085762 w 11687175"/>
              <a:gd name="connsiteY2" fmla="*/ 5875667 h 5883276"/>
              <a:gd name="connsiteX3" fmla="*/ 2274965 w 11687175"/>
              <a:gd name="connsiteY3" fmla="*/ 5875667 h 5883276"/>
              <a:gd name="connsiteX4" fmla="*/ 0 w 11687175"/>
              <a:gd name="connsiteY4" fmla="*/ 3996876 h 5883276"/>
              <a:gd name="connsiteX5" fmla="*/ 2171424 w 11687175"/>
              <a:gd name="connsiteY5" fmla="*/ 3996876 h 5883276"/>
              <a:gd name="connsiteX6" fmla="*/ 2171424 w 11687175"/>
              <a:gd name="connsiteY6" fmla="*/ 5883276 h 5883276"/>
              <a:gd name="connsiteX7" fmla="*/ 0 w 11687175"/>
              <a:gd name="connsiteY7" fmla="*/ 5883276 h 5883276"/>
              <a:gd name="connsiteX8" fmla="*/ 9995175 w 11687175"/>
              <a:gd name="connsiteY8" fmla="*/ 2448001 h 5883276"/>
              <a:gd name="connsiteX9" fmla="*/ 11687175 w 11687175"/>
              <a:gd name="connsiteY9" fmla="*/ 2448001 h 5883276"/>
              <a:gd name="connsiteX10" fmla="*/ 11687175 w 11687175"/>
              <a:gd name="connsiteY10" fmla="*/ 5883276 h 5883276"/>
              <a:gd name="connsiteX11" fmla="*/ 9995175 w 11687175"/>
              <a:gd name="connsiteY11" fmla="*/ 5883276 h 5883276"/>
              <a:gd name="connsiteX12" fmla="*/ 8194468 w 11687175"/>
              <a:gd name="connsiteY12" fmla="*/ 3 h 5883276"/>
              <a:gd name="connsiteX13" fmla="*/ 9886468 w 11687175"/>
              <a:gd name="connsiteY13" fmla="*/ 3 h 5883276"/>
              <a:gd name="connsiteX14" fmla="*/ 9886468 w 11687175"/>
              <a:gd name="connsiteY14" fmla="*/ 5883276 h 5883276"/>
              <a:gd name="connsiteX15" fmla="*/ 8194468 w 11687175"/>
              <a:gd name="connsiteY15" fmla="*/ 5883276 h 5883276"/>
              <a:gd name="connsiteX16" fmla="*/ 1 w 11687175"/>
              <a:gd name="connsiteY16" fmla="*/ 3 h 5883276"/>
              <a:gd name="connsiteX17" fmla="*/ 6285051 w 11687175"/>
              <a:gd name="connsiteY17" fmla="*/ 3 h 5883276"/>
              <a:gd name="connsiteX18" fmla="*/ 6285051 w 11687175"/>
              <a:gd name="connsiteY18" fmla="*/ 1886402 h 5883276"/>
              <a:gd name="connsiteX19" fmla="*/ 1 w 11687175"/>
              <a:gd name="connsiteY19" fmla="*/ 1886402 h 5883276"/>
              <a:gd name="connsiteX20" fmla="*/ 9995175 w 11687175"/>
              <a:gd name="connsiteY20" fmla="*/ 1 h 5883276"/>
              <a:gd name="connsiteX21" fmla="*/ 11687175 w 11687175"/>
              <a:gd name="connsiteY21" fmla="*/ 1 h 5883276"/>
              <a:gd name="connsiteX22" fmla="*/ 11687175 w 11687175"/>
              <a:gd name="connsiteY22" fmla="*/ 2340001 h 5883276"/>
              <a:gd name="connsiteX23" fmla="*/ 9995175 w 11687175"/>
              <a:gd name="connsiteY23" fmla="*/ 2340001 h 5883276"/>
              <a:gd name="connsiteX24" fmla="*/ 6393761 w 11687175"/>
              <a:gd name="connsiteY24" fmla="*/ 0 h 5883276"/>
              <a:gd name="connsiteX25" fmla="*/ 8085761 w 11687175"/>
              <a:gd name="connsiteY25" fmla="*/ 0 h 5883276"/>
              <a:gd name="connsiteX26" fmla="*/ 8085761 w 11687175"/>
              <a:gd name="connsiteY26" fmla="*/ 3888876 h 5883276"/>
              <a:gd name="connsiteX27" fmla="*/ 6393761 w 11687175"/>
              <a:gd name="connsiteY27" fmla="*/ 3888876 h 588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87175" h="5883276">
                <a:moveTo>
                  <a:pt x="2274965" y="3996876"/>
                </a:moveTo>
                <a:lnTo>
                  <a:pt x="8085762" y="3996876"/>
                </a:lnTo>
                <a:lnTo>
                  <a:pt x="8085762" y="5875667"/>
                </a:lnTo>
                <a:lnTo>
                  <a:pt x="2274965" y="5875667"/>
                </a:lnTo>
                <a:close/>
                <a:moveTo>
                  <a:pt x="0" y="3996876"/>
                </a:moveTo>
                <a:lnTo>
                  <a:pt x="2171424" y="3996876"/>
                </a:lnTo>
                <a:lnTo>
                  <a:pt x="2171424" y="5883276"/>
                </a:lnTo>
                <a:lnTo>
                  <a:pt x="0" y="5883276"/>
                </a:lnTo>
                <a:close/>
                <a:moveTo>
                  <a:pt x="9995175" y="2448001"/>
                </a:moveTo>
                <a:lnTo>
                  <a:pt x="11687175" y="2448001"/>
                </a:lnTo>
                <a:lnTo>
                  <a:pt x="11687175" y="5883276"/>
                </a:lnTo>
                <a:lnTo>
                  <a:pt x="9995175" y="5883276"/>
                </a:lnTo>
                <a:close/>
                <a:moveTo>
                  <a:pt x="8194468" y="3"/>
                </a:moveTo>
                <a:lnTo>
                  <a:pt x="9886468" y="3"/>
                </a:lnTo>
                <a:lnTo>
                  <a:pt x="9886468" y="5883276"/>
                </a:lnTo>
                <a:lnTo>
                  <a:pt x="8194468" y="5883276"/>
                </a:lnTo>
                <a:close/>
                <a:moveTo>
                  <a:pt x="1" y="3"/>
                </a:moveTo>
                <a:lnTo>
                  <a:pt x="6285051" y="3"/>
                </a:lnTo>
                <a:lnTo>
                  <a:pt x="6285051" y="1886402"/>
                </a:lnTo>
                <a:lnTo>
                  <a:pt x="1" y="1886402"/>
                </a:lnTo>
                <a:close/>
                <a:moveTo>
                  <a:pt x="9995175" y="1"/>
                </a:moveTo>
                <a:lnTo>
                  <a:pt x="11687175" y="1"/>
                </a:lnTo>
                <a:lnTo>
                  <a:pt x="11687175" y="2340001"/>
                </a:lnTo>
                <a:lnTo>
                  <a:pt x="9995175" y="2340001"/>
                </a:lnTo>
                <a:close/>
                <a:moveTo>
                  <a:pt x="6393761" y="0"/>
                </a:moveTo>
                <a:lnTo>
                  <a:pt x="8085761" y="0"/>
                </a:lnTo>
                <a:lnTo>
                  <a:pt x="8085761" y="3888876"/>
                </a:lnTo>
                <a:lnTo>
                  <a:pt x="6393761" y="3888876"/>
                </a:lnTo>
                <a:close/>
              </a:path>
            </a:pathLst>
          </a:custGeom>
        </p:spPr>
        <p:txBody>
          <a:bodyPr wrap="square">
            <a:noAutofit/>
          </a:bodyPr>
          <a:lstStyle/>
          <a:p>
            <a:endParaRPr lang="sv-SE"/>
          </a:p>
        </p:txBody>
      </p:sp>
      <p:sp>
        <p:nvSpPr>
          <p:cNvPr id="3" name="Platshållare för datum 2"/>
          <p:cNvSpPr>
            <a:spLocks noGrp="1"/>
          </p:cNvSpPr>
          <p:nvPr>
            <p:ph type="dt" sz="half" idx="10"/>
          </p:nvPr>
        </p:nvSpPr>
        <p:spPr/>
        <p:txBody>
          <a:bodyPr/>
          <a:lstStyle/>
          <a:p>
            <a:fld id="{4ADC963C-9D88-451B-BE05-F79C2E07D830}" type="datetimeFigureOut">
              <a:rPr lang="sv-SE" smtClean="0"/>
              <a:t>2018-05-15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937D72F4-C8E5-46FC-A741-F6556C8A2BC7}" type="slidenum">
              <a:rPr lang="sv-SE" smtClean="0"/>
              <a:t>‹#›</a:t>
            </a:fld>
            <a:endParaRPr lang="sv-SE"/>
          </a:p>
        </p:txBody>
      </p:sp>
      <p:sp>
        <p:nvSpPr>
          <p:cNvPr id="7" name="Rubrik 1"/>
          <p:cNvSpPr>
            <a:spLocks noGrp="1"/>
          </p:cNvSpPr>
          <p:nvPr>
            <p:ph type="title"/>
          </p:nvPr>
        </p:nvSpPr>
        <p:spPr>
          <a:xfrm>
            <a:off x="0" y="1986995"/>
            <a:ext cx="6285051" cy="1901879"/>
          </a:xfrm>
          <a:solidFill>
            <a:schemeClr val="tx2">
              <a:lumMod val="20000"/>
              <a:lumOff val="80000"/>
            </a:schemeClr>
          </a:solidFill>
          <a:ln>
            <a:noFill/>
          </a:ln>
        </p:spPr>
        <p:txBody>
          <a:bodyPr>
            <a:normAutofit/>
          </a:bodyPr>
          <a:lstStyle>
            <a:lvl1pPr algn="ctr">
              <a:defRPr sz="4400"/>
            </a:lvl1pPr>
          </a:lstStyle>
          <a:p>
            <a:r>
              <a:rPr lang="sv-SE" dirty="0"/>
              <a:t>Klicka här för att ändra format</a:t>
            </a:r>
          </a:p>
        </p:txBody>
      </p:sp>
    </p:spTree>
    <p:extLst>
      <p:ext uri="{BB962C8B-B14F-4D97-AF65-F5344CB8AC3E}">
        <p14:creationId xmlns:p14="http://schemas.microsoft.com/office/powerpoint/2010/main" val="610892298"/>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D26D7F2F-49A1-4616-AFFB-D1AF746C8B9E}" type="datetimeFigureOut">
              <a:rPr lang="sv-SE" smtClean="0"/>
              <a:t>2018-05-15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D9012ADC-1A29-47A6-B450-F9313193F89E}" type="slidenum">
              <a:rPr lang="sv-SE" smtClean="0"/>
              <a:t>‹#›</a:t>
            </a:fld>
            <a:endParaRPr lang="sv-SE"/>
          </a:p>
        </p:txBody>
      </p:sp>
    </p:spTree>
    <p:extLst>
      <p:ext uri="{BB962C8B-B14F-4D97-AF65-F5344CB8AC3E}">
        <p14:creationId xmlns:p14="http://schemas.microsoft.com/office/powerpoint/2010/main" val="3170500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ver Full Bleed Brown Pattern">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r="11111"/>
          <a:stretch/>
        </p:blipFill>
        <p:spPr>
          <a:xfrm>
            <a:off x="0" y="0"/>
            <a:ext cx="12192000" cy="6858000"/>
          </a:xfrm>
          <a:prstGeom prst="rect">
            <a:avLst/>
          </a:prstGeom>
        </p:spPr>
      </p:pic>
      <p:sp>
        <p:nvSpPr>
          <p:cNvPr id="2" name="Title 1"/>
          <p:cNvSpPr>
            <a:spLocks noGrp="1"/>
          </p:cNvSpPr>
          <p:nvPr>
            <p:ph type="title" hasCustomPrompt="1"/>
          </p:nvPr>
        </p:nvSpPr>
        <p:spPr>
          <a:xfrm>
            <a:off x="762000" y="3756660"/>
            <a:ext cx="9231923" cy="418671"/>
          </a:xfrm>
        </p:spPr>
        <p:txBody>
          <a:bodyPr anchor="ctr" anchorCtr="0"/>
          <a:lstStyle>
            <a:lvl1pPr>
              <a:defRPr sz="3333" spc="108" baseline="0">
                <a:solidFill>
                  <a:schemeClr val="bg1"/>
                </a:solidFill>
              </a:defRPr>
            </a:lvl1pPr>
          </a:lstStyle>
          <a:p>
            <a:r>
              <a:rPr lang="en-US" dirty="0"/>
              <a:t>Cover Slide </a:t>
            </a:r>
            <a:r>
              <a:rPr lang="mr-IN" dirty="0"/>
              <a:t>–</a:t>
            </a:r>
            <a:r>
              <a:rPr lang="en-US" dirty="0"/>
              <a:t> Title with Brown Pattern</a:t>
            </a:r>
          </a:p>
        </p:txBody>
      </p:sp>
      <p:sp>
        <p:nvSpPr>
          <p:cNvPr id="19" name="Content Placeholder 2"/>
          <p:cNvSpPr>
            <a:spLocks noGrp="1"/>
          </p:cNvSpPr>
          <p:nvPr>
            <p:ph idx="10" hasCustomPrompt="1"/>
          </p:nvPr>
        </p:nvSpPr>
        <p:spPr>
          <a:xfrm>
            <a:off x="762000" y="1062536"/>
            <a:ext cx="9842500" cy="289634"/>
          </a:xfrm>
        </p:spPr>
        <p:txBody>
          <a:bodyPr anchor="b"/>
          <a:lstStyle>
            <a:lvl1pPr>
              <a:defRPr sz="1500" cap="all" spc="42" baseline="0">
                <a:solidFill>
                  <a:schemeClr val="bg1"/>
                </a:solidFill>
              </a:defRPr>
            </a:lvl1pPr>
          </a:lstStyle>
          <a:p>
            <a:r>
              <a:rPr lang="en-US" dirty="0"/>
              <a:t>PRESENTER NAME, DATE</a:t>
            </a:r>
          </a:p>
        </p:txBody>
      </p:sp>
      <p:grpSp>
        <p:nvGrpSpPr>
          <p:cNvPr id="10" name="logo"/>
          <p:cNvGrpSpPr/>
          <p:nvPr userDrawn="1"/>
        </p:nvGrpSpPr>
        <p:grpSpPr>
          <a:xfrm rot="5400000">
            <a:off x="11151000" y="832676"/>
            <a:ext cx="1396239" cy="252712"/>
            <a:chOff x="11550650" y="2817813"/>
            <a:chExt cx="9639300" cy="1744663"/>
          </a:xfrm>
          <a:solidFill>
            <a:schemeClr val="bg1"/>
          </a:solidFill>
        </p:grpSpPr>
        <p:sp>
          <p:nvSpPr>
            <p:cNvPr id="15" name="Freeform 5"/>
            <p:cNvSpPr>
              <a:spLocks noEditPoints="1"/>
            </p:cNvSpPr>
            <p:nvPr userDrawn="1"/>
          </p:nvSpPr>
          <p:spPr bwMode="auto">
            <a:xfrm>
              <a:off x="11550650" y="2817813"/>
              <a:ext cx="9110662" cy="1744663"/>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 name="Freeform 6"/>
            <p:cNvSpPr>
              <a:spLocks noEditPoints="1"/>
            </p:cNvSpPr>
            <p:nvPr userDrawn="1"/>
          </p:nvSpPr>
          <p:spPr bwMode="auto">
            <a:xfrm>
              <a:off x="20780375" y="3271838"/>
              <a:ext cx="409575" cy="409575"/>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Tree>
    <p:extLst>
      <p:ext uri="{BB962C8B-B14F-4D97-AF65-F5344CB8AC3E}">
        <p14:creationId xmlns:p14="http://schemas.microsoft.com/office/powerpoint/2010/main" val="404337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reaker Full Bleed Blue Pattern">
    <p:bg>
      <p:bgPr>
        <a:solidFill>
          <a:schemeClr val="accent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r="11111"/>
          <a:stretch/>
        </p:blipFill>
        <p:spPr>
          <a:xfrm>
            <a:off x="0" y="0"/>
            <a:ext cx="12192000" cy="6858000"/>
          </a:xfrm>
          <a:prstGeom prst="rect">
            <a:avLst/>
          </a:prstGeom>
        </p:spPr>
      </p:pic>
      <p:sp>
        <p:nvSpPr>
          <p:cNvPr id="2" name="Title 1"/>
          <p:cNvSpPr>
            <a:spLocks noGrp="1"/>
          </p:cNvSpPr>
          <p:nvPr>
            <p:ph type="title" hasCustomPrompt="1"/>
          </p:nvPr>
        </p:nvSpPr>
        <p:spPr>
          <a:xfrm>
            <a:off x="762000" y="3756660"/>
            <a:ext cx="9231923" cy="418671"/>
          </a:xfrm>
        </p:spPr>
        <p:txBody>
          <a:bodyPr anchor="ctr" anchorCtr="0"/>
          <a:lstStyle>
            <a:lvl1pPr>
              <a:defRPr sz="3333" spc="108" baseline="0">
                <a:solidFill>
                  <a:schemeClr val="bg1"/>
                </a:solidFill>
              </a:defRPr>
            </a:lvl1pPr>
          </a:lstStyle>
          <a:p>
            <a:r>
              <a:rPr lang="en-US" dirty="0"/>
              <a:t>Cover Slide </a:t>
            </a:r>
            <a:r>
              <a:rPr lang="mr-IN" dirty="0"/>
              <a:t>–</a:t>
            </a:r>
            <a:r>
              <a:rPr lang="en-US" dirty="0"/>
              <a:t> Title with Teal Pattern</a:t>
            </a:r>
          </a:p>
        </p:txBody>
      </p:sp>
      <p:sp>
        <p:nvSpPr>
          <p:cNvPr id="19" name="Content Placeholder 2"/>
          <p:cNvSpPr>
            <a:spLocks noGrp="1"/>
          </p:cNvSpPr>
          <p:nvPr>
            <p:ph idx="10" hasCustomPrompt="1"/>
          </p:nvPr>
        </p:nvSpPr>
        <p:spPr>
          <a:xfrm>
            <a:off x="762000" y="1062536"/>
            <a:ext cx="9842500" cy="289634"/>
          </a:xfrm>
        </p:spPr>
        <p:txBody>
          <a:bodyPr anchor="b"/>
          <a:lstStyle>
            <a:lvl1pPr>
              <a:defRPr sz="1500" cap="all" spc="42" baseline="0">
                <a:solidFill>
                  <a:schemeClr val="bg1"/>
                </a:solidFill>
              </a:defRPr>
            </a:lvl1pPr>
          </a:lstStyle>
          <a:p>
            <a:r>
              <a:rPr lang="en-US" dirty="0"/>
              <a:t>PRESENTER NAME, DATE</a:t>
            </a:r>
          </a:p>
        </p:txBody>
      </p:sp>
      <p:grpSp>
        <p:nvGrpSpPr>
          <p:cNvPr id="10" name="logo"/>
          <p:cNvGrpSpPr/>
          <p:nvPr userDrawn="1"/>
        </p:nvGrpSpPr>
        <p:grpSpPr>
          <a:xfrm rot="5400000">
            <a:off x="11151000" y="832676"/>
            <a:ext cx="1396239" cy="252712"/>
            <a:chOff x="11550650" y="2817813"/>
            <a:chExt cx="9639300" cy="1744663"/>
          </a:xfrm>
          <a:solidFill>
            <a:schemeClr val="bg1"/>
          </a:solidFill>
        </p:grpSpPr>
        <p:sp>
          <p:nvSpPr>
            <p:cNvPr id="15" name="Freeform 5"/>
            <p:cNvSpPr>
              <a:spLocks noEditPoints="1"/>
            </p:cNvSpPr>
            <p:nvPr userDrawn="1"/>
          </p:nvSpPr>
          <p:spPr bwMode="auto">
            <a:xfrm>
              <a:off x="11550650" y="2817813"/>
              <a:ext cx="9110662" cy="1744663"/>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 name="Freeform 6"/>
            <p:cNvSpPr>
              <a:spLocks noEditPoints="1"/>
            </p:cNvSpPr>
            <p:nvPr userDrawn="1"/>
          </p:nvSpPr>
          <p:spPr bwMode="auto">
            <a:xfrm>
              <a:off x="20780375" y="3271838"/>
              <a:ext cx="409575" cy="409575"/>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Tree>
    <p:extLst>
      <p:ext uri="{BB962C8B-B14F-4D97-AF65-F5344CB8AC3E}">
        <p14:creationId xmlns:p14="http://schemas.microsoft.com/office/powerpoint/2010/main" val="1503995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7" name="Platshållare för text 3"/>
          <p:cNvSpPr>
            <a:spLocks noGrp="1"/>
          </p:cNvSpPr>
          <p:nvPr>
            <p:ph type="body" sz="quarter" idx="10" hasCustomPrompt="1"/>
          </p:nvPr>
        </p:nvSpPr>
        <p:spPr>
          <a:xfrm>
            <a:off x="442443" y="354694"/>
            <a:ext cx="6872757" cy="563225"/>
          </a:xfrm>
          <a:prstGeom prst="rect">
            <a:avLst/>
          </a:prstGeom>
        </p:spPr>
        <p:txBody>
          <a:bodyPr lIns="0" tIns="0" rIns="0" bIns="0"/>
          <a:lstStyle>
            <a:lvl1pPr>
              <a:spcBef>
                <a:spcPts val="0"/>
              </a:spcBef>
              <a:defRPr sz="3733" b="1"/>
            </a:lvl1pPr>
          </a:lstStyle>
          <a:p>
            <a:pPr lvl="0"/>
            <a:r>
              <a:rPr lang="sv-SE" dirty="0"/>
              <a:t>Rubrik</a:t>
            </a:r>
          </a:p>
        </p:txBody>
      </p:sp>
      <p:sp>
        <p:nvSpPr>
          <p:cNvPr id="8" name="Platshållare för text 3"/>
          <p:cNvSpPr>
            <a:spLocks noGrp="1"/>
          </p:cNvSpPr>
          <p:nvPr>
            <p:ph type="body" sz="quarter" idx="11" hasCustomPrompt="1"/>
          </p:nvPr>
        </p:nvSpPr>
        <p:spPr>
          <a:xfrm>
            <a:off x="442443" y="917866"/>
            <a:ext cx="6872757" cy="383735"/>
          </a:xfrm>
          <a:prstGeom prst="rect">
            <a:avLst/>
          </a:prstGeom>
        </p:spPr>
        <p:txBody>
          <a:bodyPr lIns="7200" tIns="0" rIns="0" bIns="0"/>
          <a:lstStyle>
            <a:lvl1pPr>
              <a:defRPr sz="2400" b="0"/>
            </a:lvl1pPr>
          </a:lstStyle>
          <a:p>
            <a:pPr lvl="0"/>
            <a:r>
              <a:rPr lang="sv-SE" dirty="0"/>
              <a:t>Underrubrik</a:t>
            </a:r>
          </a:p>
        </p:txBody>
      </p:sp>
    </p:spTree>
    <p:extLst>
      <p:ext uri="{BB962C8B-B14F-4D97-AF65-F5344CB8AC3E}">
        <p14:creationId xmlns:p14="http://schemas.microsoft.com/office/powerpoint/2010/main" val="320017813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ver with Title and Photo">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r>
              <a:rPr lang="en-US" dirty="0"/>
              <a:t>PRESENTER NAME, DATE</a:t>
            </a:r>
          </a:p>
        </p:txBody>
      </p:sp>
      <p:sp>
        <p:nvSpPr>
          <p:cNvPr id="2" name="Title 1"/>
          <p:cNvSpPr>
            <a:spLocks noGrp="1"/>
          </p:cNvSpPr>
          <p:nvPr>
            <p:ph type="title" hasCustomPrompt="1"/>
          </p:nvPr>
        </p:nvSpPr>
        <p:spPr>
          <a:xfrm>
            <a:off x="762000" y="1062959"/>
            <a:ext cx="9842500" cy="332974"/>
          </a:xfrm>
        </p:spPr>
        <p:txBody>
          <a:bodyPr/>
          <a:lstStyle>
            <a:lvl1pPr>
              <a:defRPr/>
            </a:lvl1pPr>
          </a:lstStyle>
          <a:p>
            <a:r>
              <a:rPr lang="en-US" dirty="0"/>
              <a:t>Cover with Title and Photo</a:t>
            </a:r>
          </a:p>
        </p:txBody>
      </p:sp>
      <p:sp>
        <p:nvSpPr>
          <p:cNvPr id="4" name="Picture Placeholder 3"/>
          <p:cNvSpPr>
            <a:spLocks noGrp="1"/>
          </p:cNvSpPr>
          <p:nvPr>
            <p:ph type="pic" sz="quarter" idx="11" hasCustomPrompt="1"/>
          </p:nvPr>
        </p:nvSpPr>
        <p:spPr>
          <a:xfrm>
            <a:off x="762000" y="1714500"/>
            <a:ext cx="9842500" cy="4953000"/>
          </a:xfrm>
          <a:solidFill>
            <a:schemeClr val="accent1"/>
          </a:solidFill>
        </p:spPr>
        <p:txBody>
          <a:bodyPr/>
          <a:lstStyle>
            <a:lvl1pPr>
              <a:defRPr baseline="0"/>
            </a:lvl1pPr>
          </a:lstStyle>
          <a:p>
            <a:r>
              <a:rPr lang="en-US" dirty="0"/>
              <a:t>Click icon to add photo</a:t>
            </a:r>
            <a:br>
              <a:rPr lang="en-US" dirty="0"/>
            </a:br>
            <a:r>
              <a:rPr lang="en-US" dirty="0"/>
              <a:t>6.5 x 12.92</a:t>
            </a:r>
            <a:br>
              <a:rPr lang="en-US" dirty="0"/>
            </a:br>
            <a:r>
              <a:rPr lang="en-US" dirty="0"/>
              <a:t>To adjust photo within placeholder:</a:t>
            </a:r>
            <a:br>
              <a:rPr lang="en-US" dirty="0"/>
            </a:br>
            <a:r>
              <a:rPr lang="en-US" dirty="0"/>
              <a:t>Click Drawing Tools/Format/Crop </a:t>
            </a:r>
            <a:br>
              <a:rPr lang="en-US" dirty="0"/>
            </a:br>
            <a:endParaRPr lang="en-US" dirty="0"/>
          </a:p>
        </p:txBody>
      </p:sp>
      <p:cxnSp>
        <p:nvCxnSpPr>
          <p:cNvPr id="5" name="Straight Connector 4"/>
          <p:cNvCxnSpPr/>
          <p:nvPr userDrawn="1"/>
        </p:nvCxnSpPr>
        <p:spPr>
          <a:xfrm>
            <a:off x="681377" y="1523792"/>
            <a:ext cx="10018373"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userDrawn="1"/>
        </p:nvGrpSpPr>
        <p:grpSpPr>
          <a:xfrm rot="5400000">
            <a:off x="11151000" y="832676"/>
            <a:ext cx="1396239" cy="252712"/>
            <a:chOff x="11550650" y="2817813"/>
            <a:chExt cx="9639300" cy="1744663"/>
          </a:xfrm>
        </p:grpSpPr>
        <p:sp>
          <p:nvSpPr>
            <p:cNvPr id="7" name="Freeform 5"/>
            <p:cNvSpPr>
              <a:spLocks noEditPoints="1"/>
            </p:cNvSpPr>
            <p:nvPr userDrawn="1"/>
          </p:nvSpPr>
          <p:spPr bwMode="auto">
            <a:xfrm>
              <a:off x="11550650" y="2817813"/>
              <a:ext cx="9110662" cy="1744663"/>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9" name="Freeform 6"/>
            <p:cNvSpPr>
              <a:spLocks noEditPoints="1"/>
            </p:cNvSpPr>
            <p:nvPr userDrawn="1"/>
          </p:nvSpPr>
          <p:spPr bwMode="auto">
            <a:xfrm>
              <a:off x="20780375" y="3271838"/>
              <a:ext cx="409575" cy="409575"/>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Tree>
    <p:extLst>
      <p:ext uri="{BB962C8B-B14F-4D97-AF65-F5344CB8AC3E}">
        <p14:creationId xmlns:p14="http://schemas.microsoft.com/office/powerpoint/2010/main" val="3179072884"/>
      </p:ext>
    </p:extLst>
  </p:cSld>
  <p:clrMapOvr>
    <a:masterClrMapping/>
  </p:clrMapOvr>
  <p:extLst mod="1">
    <p:ext uri="{DCECCB84-F9BA-43D5-87BE-67443E8EF086}">
      <p15:sldGuideLst xmlns:p15="http://schemas.microsoft.com/office/powerpoint/2012/main">
        <p15:guide id="1" orient="horz" pos="115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ver Title Full Bleed Dark Photo">
    <p:bg>
      <p:bgPr>
        <a:solidFill>
          <a:schemeClr val="accent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solidFill>
            <a:schemeClr val="accent1"/>
          </a:solidFill>
        </p:spPr>
        <p:txBody>
          <a:bodyPr/>
          <a:lstStyle>
            <a:lvl1pPr>
              <a:defRPr baseline="0"/>
            </a:lvl1pPr>
          </a:lstStyle>
          <a:p>
            <a:r>
              <a:rPr lang="en-US" dirty="0"/>
              <a:t>Click icon to add dark photo</a:t>
            </a:r>
            <a:br>
              <a:rPr lang="en-US" dirty="0"/>
            </a:br>
            <a:r>
              <a:rPr lang="en-US" dirty="0"/>
              <a:t>16x9”</a:t>
            </a:r>
            <a:br>
              <a:rPr lang="en-US" dirty="0"/>
            </a:br>
            <a:r>
              <a:rPr lang="en-US" dirty="0"/>
              <a:t>To adjust photo within placeholder:</a:t>
            </a:r>
            <a:br>
              <a:rPr lang="en-US" dirty="0"/>
            </a:br>
            <a:r>
              <a:rPr lang="en-US" dirty="0"/>
              <a:t>Click Drawing Tools/Format/Crop</a:t>
            </a:r>
            <a:br>
              <a:rPr lang="en-US" dirty="0"/>
            </a:br>
            <a:r>
              <a:rPr lang="en-US" dirty="0"/>
              <a:t>then click Arrange/Send to Back to unhide logo </a:t>
            </a:r>
          </a:p>
        </p:txBody>
      </p:sp>
      <p:grpSp>
        <p:nvGrpSpPr>
          <p:cNvPr id="3" name="Group 2"/>
          <p:cNvGrpSpPr/>
          <p:nvPr userDrawn="1"/>
        </p:nvGrpSpPr>
        <p:grpSpPr>
          <a:xfrm>
            <a:off x="11722762" y="260913"/>
            <a:ext cx="252712" cy="1396239"/>
            <a:chOff x="14067315" y="313095"/>
            <a:chExt cx="303254" cy="1675487"/>
          </a:xfrm>
        </p:grpSpPr>
        <p:sp>
          <p:nvSpPr>
            <p:cNvPr id="14" name="Freeform 5"/>
            <p:cNvSpPr>
              <a:spLocks noEditPoints="1"/>
            </p:cNvSpPr>
            <p:nvPr userDrawn="1"/>
          </p:nvSpPr>
          <p:spPr bwMode="auto">
            <a:xfrm rot="5400000">
              <a:off x="13427142" y="953268"/>
              <a:ext cx="1583600" cy="303254"/>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500"/>
            </a:p>
          </p:txBody>
        </p:sp>
        <p:sp>
          <p:nvSpPr>
            <p:cNvPr id="15" name="Freeform 6"/>
            <p:cNvSpPr>
              <a:spLocks noEditPoints="1"/>
            </p:cNvSpPr>
            <p:nvPr userDrawn="1"/>
          </p:nvSpPr>
          <p:spPr bwMode="auto">
            <a:xfrm rot="5400000">
              <a:off x="14220460" y="1917390"/>
              <a:ext cx="71192" cy="71192"/>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500"/>
            </a:p>
          </p:txBody>
        </p:sp>
      </p:grpSp>
      <p:sp>
        <p:nvSpPr>
          <p:cNvPr id="4" name="Title 3"/>
          <p:cNvSpPr>
            <a:spLocks noGrp="1"/>
          </p:cNvSpPr>
          <p:nvPr>
            <p:ph type="title" hasCustomPrompt="1"/>
          </p:nvPr>
        </p:nvSpPr>
        <p:spPr>
          <a:xfrm>
            <a:off x="1117240" y="4917058"/>
            <a:ext cx="9842500" cy="576424"/>
          </a:xfrm>
        </p:spPr>
        <p:txBody>
          <a:bodyPr anchor="t"/>
          <a:lstStyle>
            <a:lvl1pPr>
              <a:defRPr sz="3500">
                <a:solidFill>
                  <a:schemeClr val="bg1"/>
                </a:solidFill>
              </a:defRPr>
            </a:lvl1pPr>
          </a:lstStyle>
          <a:p>
            <a:r>
              <a:rPr lang="en-US" sz="3333" dirty="0"/>
              <a:t>Cover Slide </a:t>
            </a:r>
            <a:r>
              <a:rPr lang="mr-IN" sz="3333" dirty="0"/>
              <a:t>–</a:t>
            </a:r>
            <a:r>
              <a:rPr lang="en-US" sz="3333" dirty="0"/>
              <a:t> Title with Full-Bleed Dark Photo</a:t>
            </a:r>
            <a:endParaRPr lang="en-US" dirty="0"/>
          </a:p>
        </p:txBody>
      </p:sp>
    </p:spTree>
    <p:extLst>
      <p:ext uri="{BB962C8B-B14F-4D97-AF65-F5344CB8AC3E}">
        <p14:creationId xmlns:p14="http://schemas.microsoft.com/office/powerpoint/2010/main" val="1801910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ver Title Full Bleed Light Photo">
    <p:bg>
      <p:bgPr>
        <a:solidFill>
          <a:srgbClr val="00B050"/>
        </a:solidFill>
        <a:effectLst/>
      </p:bgPr>
    </p:bg>
    <p:spTree>
      <p:nvGrpSpPr>
        <p:cNvPr id="1" name=""/>
        <p:cNvGrpSpPr/>
        <p:nvPr/>
      </p:nvGrpSpPr>
      <p:grpSpPr>
        <a:xfrm>
          <a:off x="0" y="0"/>
          <a:ext cx="0" cy="0"/>
          <a:chOff x="0" y="0"/>
          <a:chExt cx="0" cy="0"/>
        </a:xfrm>
      </p:grpSpPr>
      <p:sp>
        <p:nvSpPr>
          <p:cNvPr id="7" name="Picture Placeholder 3"/>
          <p:cNvSpPr>
            <a:spLocks noGrp="1"/>
          </p:cNvSpPr>
          <p:nvPr>
            <p:ph type="pic" sz="quarter" idx="12" hasCustomPrompt="1"/>
          </p:nvPr>
        </p:nvSpPr>
        <p:spPr>
          <a:xfrm>
            <a:off x="0" y="0"/>
            <a:ext cx="12192000" cy="6858000"/>
          </a:xfrm>
          <a:solidFill>
            <a:schemeClr val="accent1"/>
          </a:solidFill>
        </p:spPr>
        <p:txBody>
          <a:bodyPr/>
          <a:lstStyle>
            <a:lvl1pPr marL="0" marR="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US" dirty="0"/>
              <a:t>Click icon to add light photo</a:t>
            </a:r>
            <a:br>
              <a:rPr lang="en-US" dirty="0"/>
            </a:br>
            <a:r>
              <a:rPr lang="en-US" dirty="0"/>
              <a:t>16x9”</a:t>
            </a:r>
            <a:br>
              <a:rPr lang="en-US" dirty="0"/>
            </a:br>
            <a:r>
              <a:rPr lang="en-US" dirty="0"/>
              <a:t>To adjust photo within placeholder:</a:t>
            </a:r>
            <a:br>
              <a:rPr lang="en-US" dirty="0"/>
            </a:br>
            <a:r>
              <a:rPr lang="en-US" dirty="0"/>
              <a:t>Click Drawing Tools/Format/Crop</a:t>
            </a:r>
            <a:br>
              <a:rPr lang="en-US" dirty="0"/>
            </a:br>
            <a:r>
              <a:rPr lang="en-US" dirty="0"/>
              <a:t>then click Arrange/Send to Back to unhide logo</a:t>
            </a:r>
          </a:p>
          <a:p>
            <a:endParaRPr lang="en-US" dirty="0"/>
          </a:p>
        </p:txBody>
      </p:sp>
      <p:grpSp>
        <p:nvGrpSpPr>
          <p:cNvPr id="3" name="Group 2"/>
          <p:cNvGrpSpPr/>
          <p:nvPr userDrawn="1"/>
        </p:nvGrpSpPr>
        <p:grpSpPr>
          <a:xfrm>
            <a:off x="11722762" y="260913"/>
            <a:ext cx="252712" cy="1396239"/>
            <a:chOff x="14067315" y="313095"/>
            <a:chExt cx="303254" cy="1675487"/>
          </a:xfrm>
          <a:solidFill>
            <a:schemeClr val="tx1"/>
          </a:solidFill>
        </p:grpSpPr>
        <p:sp>
          <p:nvSpPr>
            <p:cNvPr id="14" name="Freeform 5"/>
            <p:cNvSpPr>
              <a:spLocks noEditPoints="1"/>
            </p:cNvSpPr>
            <p:nvPr userDrawn="1"/>
          </p:nvSpPr>
          <p:spPr bwMode="auto">
            <a:xfrm rot="5400000">
              <a:off x="13427142" y="953268"/>
              <a:ext cx="1583600" cy="303254"/>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500"/>
            </a:p>
          </p:txBody>
        </p:sp>
        <p:sp>
          <p:nvSpPr>
            <p:cNvPr id="15" name="Freeform 6"/>
            <p:cNvSpPr>
              <a:spLocks noEditPoints="1"/>
            </p:cNvSpPr>
            <p:nvPr userDrawn="1"/>
          </p:nvSpPr>
          <p:spPr bwMode="auto">
            <a:xfrm rot="5400000">
              <a:off x="14220460" y="1917390"/>
              <a:ext cx="71192" cy="71192"/>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grpFill/>
            <a:ln>
              <a:noFill/>
            </a:ln>
            <a:extLst/>
          </p:spPr>
          <p:txBody>
            <a:bodyPr vert="horz" wrap="square" lIns="91440" tIns="45720" rIns="91440" bIns="45720" numCol="1" anchor="t" anchorCtr="0" compatLnSpc="1">
              <a:prstTxWarp prst="textNoShape">
                <a:avLst/>
              </a:prstTxWarp>
            </a:bodyPr>
            <a:lstStyle/>
            <a:p>
              <a:endParaRPr lang="en-US" sz="1500"/>
            </a:p>
          </p:txBody>
        </p:sp>
      </p:grpSp>
      <p:sp>
        <p:nvSpPr>
          <p:cNvPr id="4" name="Title 3"/>
          <p:cNvSpPr>
            <a:spLocks noGrp="1"/>
          </p:cNvSpPr>
          <p:nvPr>
            <p:ph type="title" hasCustomPrompt="1"/>
          </p:nvPr>
        </p:nvSpPr>
        <p:spPr>
          <a:xfrm>
            <a:off x="1117240" y="4917058"/>
            <a:ext cx="9842500" cy="576424"/>
          </a:xfrm>
        </p:spPr>
        <p:txBody>
          <a:bodyPr anchor="t"/>
          <a:lstStyle>
            <a:lvl1pPr>
              <a:defRPr sz="3500" baseline="0">
                <a:solidFill>
                  <a:schemeClr val="tx1"/>
                </a:solidFill>
              </a:defRPr>
            </a:lvl1pPr>
          </a:lstStyle>
          <a:p>
            <a:r>
              <a:rPr lang="en-US" sz="3333" dirty="0"/>
              <a:t>Cover Slide - Title with Full-Bleed Light Photo</a:t>
            </a:r>
            <a:endParaRPr lang="en-US" dirty="0"/>
          </a:p>
        </p:txBody>
      </p:sp>
    </p:spTree>
    <p:extLst>
      <p:ext uri="{BB962C8B-B14F-4D97-AF65-F5344CB8AC3E}">
        <p14:creationId xmlns:p14="http://schemas.microsoft.com/office/powerpoint/2010/main" val="20816461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 Brown">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66570" y="1524000"/>
            <a:ext cx="9837930" cy="5154708"/>
          </a:xfrm>
          <a:prstGeom prst="rect">
            <a:avLst/>
          </a:prstGeom>
        </p:spPr>
      </p:pic>
      <p:sp>
        <p:nvSpPr>
          <p:cNvPr id="15" name="Rectangle 14"/>
          <p:cNvSpPr/>
          <p:nvPr userDrawn="1"/>
        </p:nvSpPr>
        <p:spPr>
          <a:xfrm>
            <a:off x="766570" y="1535208"/>
            <a:ext cx="983742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12" name="Group 11"/>
          <p:cNvGrpSpPr/>
          <p:nvPr userDrawn="1"/>
        </p:nvGrpSpPr>
        <p:grpSpPr>
          <a:xfrm rot="5400000">
            <a:off x="11151000" y="832676"/>
            <a:ext cx="1396239" cy="252712"/>
            <a:chOff x="11550650" y="2817813"/>
            <a:chExt cx="9639300" cy="1744663"/>
          </a:xfrm>
        </p:grpSpPr>
        <p:sp>
          <p:nvSpPr>
            <p:cNvPr id="13" name="Freeform 5"/>
            <p:cNvSpPr>
              <a:spLocks noEditPoints="1"/>
            </p:cNvSpPr>
            <p:nvPr userDrawn="1"/>
          </p:nvSpPr>
          <p:spPr bwMode="auto">
            <a:xfrm>
              <a:off x="11550650" y="2817813"/>
              <a:ext cx="9110662" cy="1744663"/>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4" name="Freeform 6"/>
            <p:cNvSpPr>
              <a:spLocks noEditPoints="1"/>
            </p:cNvSpPr>
            <p:nvPr userDrawn="1"/>
          </p:nvSpPr>
          <p:spPr bwMode="auto">
            <a:xfrm>
              <a:off x="20780375" y="3271838"/>
              <a:ext cx="409575" cy="409575"/>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17" name="Group 16"/>
          <p:cNvGrpSpPr/>
          <p:nvPr userDrawn="1"/>
        </p:nvGrpSpPr>
        <p:grpSpPr>
          <a:xfrm>
            <a:off x="762000" y="1523999"/>
            <a:ext cx="9837930" cy="5154708"/>
            <a:chOff x="919884" y="1828800"/>
            <a:chExt cx="11805516" cy="6185649"/>
          </a:xfrm>
        </p:grpSpPr>
        <p:pic>
          <p:nvPicPr>
            <p:cNvPr id="18" name="Picture 1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19" name="Picture 18"/>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20" name="Picture 1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grpSp>
      <p:sp>
        <p:nvSpPr>
          <p:cNvPr id="2" name="Title 1"/>
          <p:cNvSpPr>
            <a:spLocks noGrp="1"/>
          </p:cNvSpPr>
          <p:nvPr>
            <p:ph type="title" hasCustomPrompt="1"/>
          </p:nvPr>
        </p:nvSpPr>
        <p:spPr>
          <a:xfrm>
            <a:off x="1127760" y="3756660"/>
            <a:ext cx="9254112" cy="418671"/>
          </a:xfrm>
        </p:spPr>
        <p:txBody>
          <a:bodyPr anchor="ctr"/>
          <a:lstStyle>
            <a:lvl1pPr>
              <a:defRPr sz="3333" spc="108" baseline="0">
                <a:solidFill>
                  <a:schemeClr val="bg1"/>
                </a:solidFill>
              </a:defRPr>
            </a:lvl1pPr>
          </a:lstStyle>
          <a:p>
            <a:r>
              <a:rPr lang="en-US" dirty="0"/>
              <a:t>Section Breaker</a:t>
            </a:r>
          </a:p>
        </p:txBody>
      </p:sp>
    </p:spTree>
    <p:extLst>
      <p:ext uri="{BB962C8B-B14F-4D97-AF65-F5344CB8AC3E}">
        <p14:creationId xmlns:p14="http://schemas.microsoft.com/office/powerpoint/2010/main" val="11550581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er Pink">
    <p:spTree>
      <p:nvGrpSpPr>
        <p:cNvPr id="1" name=""/>
        <p:cNvGrpSpPr/>
        <p:nvPr/>
      </p:nvGrpSpPr>
      <p:grpSpPr>
        <a:xfrm>
          <a:off x="0" y="0"/>
          <a:ext cx="0" cy="0"/>
          <a:chOff x="0" y="0"/>
          <a:chExt cx="0" cy="0"/>
        </a:xfrm>
      </p:grpSpPr>
      <p:sp>
        <p:nvSpPr>
          <p:cNvPr id="26" name="Rectangle 25"/>
          <p:cNvSpPr/>
          <p:nvPr userDrawn="1"/>
        </p:nvSpPr>
        <p:spPr>
          <a:xfrm>
            <a:off x="766570" y="1535208"/>
            <a:ext cx="983742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10" name="Group 9"/>
          <p:cNvGrpSpPr/>
          <p:nvPr userDrawn="1"/>
        </p:nvGrpSpPr>
        <p:grpSpPr>
          <a:xfrm rot="5400000">
            <a:off x="11151000" y="832676"/>
            <a:ext cx="1396239" cy="252712"/>
            <a:chOff x="11550650" y="2817813"/>
            <a:chExt cx="9639300" cy="1744663"/>
          </a:xfrm>
        </p:grpSpPr>
        <p:sp>
          <p:nvSpPr>
            <p:cNvPr id="15" name="Freeform 5"/>
            <p:cNvSpPr>
              <a:spLocks noEditPoints="1"/>
            </p:cNvSpPr>
            <p:nvPr userDrawn="1"/>
          </p:nvSpPr>
          <p:spPr bwMode="auto">
            <a:xfrm>
              <a:off x="11550650" y="2817813"/>
              <a:ext cx="9110662" cy="1744663"/>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6" name="Freeform 6"/>
            <p:cNvSpPr>
              <a:spLocks noEditPoints="1"/>
            </p:cNvSpPr>
            <p:nvPr userDrawn="1"/>
          </p:nvSpPr>
          <p:spPr bwMode="auto">
            <a:xfrm>
              <a:off x="20780375" y="3271838"/>
              <a:ext cx="409575" cy="409575"/>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7" name="Group 6"/>
          <p:cNvGrpSpPr/>
          <p:nvPr userDrawn="1"/>
        </p:nvGrpSpPr>
        <p:grpSpPr>
          <a:xfrm>
            <a:off x="762000" y="1523999"/>
            <a:ext cx="9837930" cy="5154708"/>
            <a:chOff x="919884" y="1828800"/>
            <a:chExt cx="11805516" cy="6185649"/>
          </a:xfrm>
        </p:grpSpPr>
        <p:pic>
          <p:nvPicPr>
            <p:cNvPr id="8" name="Picture 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9" name="Picture 8"/>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11" name="Picture 10"/>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grpSp>
      <p:sp>
        <p:nvSpPr>
          <p:cNvPr id="2" name="Title 1"/>
          <p:cNvSpPr>
            <a:spLocks noGrp="1"/>
          </p:cNvSpPr>
          <p:nvPr userDrawn="1">
            <p:ph type="title" hasCustomPrompt="1"/>
          </p:nvPr>
        </p:nvSpPr>
        <p:spPr>
          <a:xfrm>
            <a:off x="1127761" y="3756660"/>
            <a:ext cx="9232509" cy="418671"/>
          </a:xfrm>
        </p:spPr>
        <p:txBody>
          <a:bodyPr anchor="ctr"/>
          <a:lstStyle>
            <a:lvl1pPr>
              <a:defRPr sz="3333" spc="108" baseline="0">
                <a:solidFill>
                  <a:schemeClr val="bg1"/>
                </a:solidFill>
              </a:defRPr>
            </a:lvl1pPr>
          </a:lstStyle>
          <a:p>
            <a:r>
              <a:rPr lang="en-US" dirty="0"/>
              <a:t>Section Breaker</a:t>
            </a:r>
          </a:p>
        </p:txBody>
      </p:sp>
    </p:spTree>
    <p:extLst>
      <p:ext uri="{BB962C8B-B14F-4D97-AF65-F5344CB8AC3E}">
        <p14:creationId xmlns:p14="http://schemas.microsoft.com/office/powerpoint/2010/main" val="3562149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reaker Light Brown">
    <p:spTree>
      <p:nvGrpSpPr>
        <p:cNvPr id="1" name=""/>
        <p:cNvGrpSpPr/>
        <p:nvPr/>
      </p:nvGrpSpPr>
      <p:grpSpPr>
        <a:xfrm>
          <a:off x="0" y="0"/>
          <a:ext cx="0" cy="0"/>
          <a:chOff x="0" y="0"/>
          <a:chExt cx="0" cy="0"/>
        </a:xfrm>
      </p:grpSpPr>
      <p:grpSp>
        <p:nvGrpSpPr>
          <p:cNvPr id="19" name="Group 18"/>
          <p:cNvGrpSpPr/>
          <p:nvPr userDrawn="1"/>
        </p:nvGrpSpPr>
        <p:grpSpPr>
          <a:xfrm>
            <a:off x="766570" y="1524000"/>
            <a:ext cx="9837930" cy="5154708"/>
            <a:chOff x="919884" y="1828800"/>
            <a:chExt cx="11805516" cy="6185649"/>
          </a:xfrm>
        </p:grpSpPr>
        <p:pic>
          <p:nvPicPr>
            <p:cNvPr id="20" name="Picture 1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21" name="Picture 20"/>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22" name="Picture 21"/>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grpSp>
      <p:sp>
        <p:nvSpPr>
          <p:cNvPr id="16" name="Rectangle 15"/>
          <p:cNvSpPr/>
          <p:nvPr userDrawn="1"/>
        </p:nvSpPr>
        <p:spPr>
          <a:xfrm>
            <a:off x="766570" y="1535208"/>
            <a:ext cx="983742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13" name="Group 12"/>
          <p:cNvGrpSpPr/>
          <p:nvPr userDrawn="1"/>
        </p:nvGrpSpPr>
        <p:grpSpPr>
          <a:xfrm rot="5400000">
            <a:off x="11151000" y="832676"/>
            <a:ext cx="1396239" cy="252712"/>
            <a:chOff x="11550650" y="2817813"/>
            <a:chExt cx="9639300" cy="1744663"/>
          </a:xfrm>
        </p:grpSpPr>
        <p:sp>
          <p:nvSpPr>
            <p:cNvPr id="14" name="Freeform 5"/>
            <p:cNvSpPr>
              <a:spLocks noEditPoints="1"/>
            </p:cNvSpPr>
            <p:nvPr userDrawn="1"/>
          </p:nvSpPr>
          <p:spPr bwMode="auto">
            <a:xfrm>
              <a:off x="11550650" y="2817813"/>
              <a:ext cx="9110662" cy="1744663"/>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5" name="Freeform 6"/>
            <p:cNvSpPr>
              <a:spLocks noEditPoints="1"/>
            </p:cNvSpPr>
            <p:nvPr userDrawn="1"/>
          </p:nvSpPr>
          <p:spPr bwMode="auto">
            <a:xfrm>
              <a:off x="20780375" y="3271838"/>
              <a:ext cx="409575" cy="409575"/>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12" name="Group 11"/>
          <p:cNvGrpSpPr/>
          <p:nvPr userDrawn="1"/>
        </p:nvGrpSpPr>
        <p:grpSpPr>
          <a:xfrm>
            <a:off x="762000" y="1523999"/>
            <a:ext cx="9837930" cy="5154708"/>
            <a:chOff x="919884" y="1828800"/>
            <a:chExt cx="11805516" cy="6185649"/>
          </a:xfrm>
        </p:grpSpPr>
        <p:pic>
          <p:nvPicPr>
            <p:cNvPr id="17" name="Picture 16"/>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18" name="Picture 1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23" name="Picture 22"/>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grpSp>
      <p:sp>
        <p:nvSpPr>
          <p:cNvPr id="2" name="Title 1"/>
          <p:cNvSpPr>
            <a:spLocks noGrp="1"/>
          </p:cNvSpPr>
          <p:nvPr>
            <p:ph type="title" hasCustomPrompt="1"/>
          </p:nvPr>
        </p:nvSpPr>
        <p:spPr>
          <a:xfrm>
            <a:off x="1127761" y="3756660"/>
            <a:ext cx="9173894" cy="418671"/>
          </a:xfrm>
        </p:spPr>
        <p:txBody>
          <a:bodyPr anchor="ctr"/>
          <a:lstStyle>
            <a:lvl1pPr>
              <a:defRPr sz="3333" spc="108" baseline="0">
                <a:solidFill>
                  <a:schemeClr val="bg1"/>
                </a:solidFill>
              </a:defRPr>
            </a:lvl1pPr>
          </a:lstStyle>
          <a:p>
            <a:r>
              <a:rPr lang="en-US" dirty="0"/>
              <a:t>Section Breaker</a:t>
            </a:r>
          </a:p>
        </p:txBody>
      </p:sp>
    </p:spTree>
    <p:extLst>
      <p:ext uri="{BB962C8B-B14F-4D97-AF65-F5344CB8AC3E}">
        <p14:creationId xmlns:p14="http://schemas.microsoft.com/office/powerpoint/2010/main" val="11765858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 Gray">
    <p:spTree>
      <p:nvGrpSpPr>
        <p:cNvPr id="1" name=""/>
        <p:cNvGrpSpPr/>
        <p:nvPr/>
      </p:nvGrpSpPr>
      <p:grpSpPr>
        <a:xfrm>
          <a:off x="0" y="0"/>
          <a:ext cx="0" cy="0"/>
          <a:chOff x="0" y="0"/>
          <a:chExt cx="0" cy="0"/>
        </a:xfrm>
      </p:grpSpPr>
      <p:sp>
        <p:nvSpPr>
          <p:cNvPr id="16" name="Rectangle 15"/>
          <p:cNvSpPr/>
          <p:nvPr userDrawn="1"/>
        </p:nvSpPr>
        <p:spPr>
          <a:xfrm>
            <a:off x="766570" y="1535208"/>
            <a:ext cx="983742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12" name="Group 11"/>
          <p:cNvGrpSpPr/>
          <p:nvPr userDrawn="1"/>
        </p:nvGrpSpPr>
        <p:grpSpPr>
          <a:xfrm rot="5400000">
            <a:off x="11151000" y="832676"/>
            <a:ext cx="1396239" cy="252712"/>
            <a:chOff x="11550650" y="2817813"/>
            <a:chExt cx="9639300" cy="1744663"/>
          </a:xfrm>
        </p:grpSpPr>
        <p:sp>
          <p:nvSpPr>
            <p:cNvPr id="14" name="Freeform 5"/>
            <p:cNvSpPr>
              <a:spLocks noEditPoints="1"/>
            </p:cNvSpPr>
            <p:nvPr userDrawn="1"/>
          </p:nvSpPr>
          <p:spPr bwMode="auto">
            <a:xfrm>
              <a:off x="11550650" y="2817813"/>
              <a:ext cx="9110662" cy="1744663"/>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5" name="Freeform 6"/>
            <p:cNvSpPr>
              <a:spLocks noEditPoints="1"/>
            </p:cNvSpPr>
            <p:nvPr userDrawn="1"/>
          </p:nvSpPr>
          <p:spPr bwMode="auto">
            <a:xfrm>
              <a:off x="20780375" y="3271838"/>
              <a:ext cx="409575" cy="409575"/>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grpSp>
        <p:nvGrpSpPr>
          <p:cNvPr id="9" name="Group 8"/>
          <p:cNvGrpSpPr/>
          <p:nvPr userDrawn="1"/>
        </p:nvGrpSpPr>
        <p:grpSpPr>
          <a:xfrm>
            <a:off x="762000" y="1523999"/>
            <a:ext cx="9837930" cy="5154708"/>
            <a:chOff x="919884" y="1828800"/>
            <a:chExt cx="11805516" cy="6185649"/>
          </a:xfrm>
        </p:grpSpPr>
        <p:pic>
          <p:nvPicPr>
            <p:cNvPr id="10" name="Picture 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11" name="Picture 10"/>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13" name="Picture 12"/>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grpSp>
      <p:sp>
        <p:nvSpPr>
          <p:cNvPr id="2" name="Title 1"/>
          <p:cNvSpPr>
            <a:spLocks noGrp="1"/>
          </p:cNvSpPr>
          <p:nvPr>
            <p:ph type="title" hasCustomPrompt="1"/>
          </p:nvPr>
        </p:nvSpPr>
        <p:spPr>
          <a:xfrm>
            <a:off x="1127761" y="3756660"/>
            <a:ext cx="8768504" cy="418671"/>
          </a:xfrm>
        </p:spPr>
        <p:txBody>
          <a:bodyPr anchor="ctr"/>
          <a:lstStyle>
            <a:lvl1pPr>
              <a:defRPr sz="3333" spc="108" baseline="0">
                <a:solidFill>
                  <a:schemeClr val="bg1"/>
                </a:solidFill>
              </a:defRPr>
            </a:lvl1pPr>
          </a:lstStyle>
          <a:p>
            <a:r>
              <a:rPr lang="en-US" dirty="0"/>
              <a:t>Section Breaker</a:t>
            </a:r>
          </a:p>
        </p:txBody>
      </p:sp>
    </p:spTree>
    <p:extLst>
      <p:ext uri="{BB962C8B-B14F-4D97-AF65-F5344CB8AC3E}">
        <p14:creationId xmlns:p14="http://schemas.microsoft.com/office/powerpoint/2010/main" val="3914875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Only</a:t>
            </a:r>
          </a:p>
        </p:txBody>
      </p:sp>
      <p:sp>
        <p:nvSpPr>
          <p:cNvPr id="3"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pPr lvl="0"/>
            <a:r>
              <a:rPr lang="en-US" dirty="0"/>
              <a:t>Section title</a:t>
            </a:r>
          </a:p>
        </p:txBody>
      </p:sp>
    </p:spTree>
    <p:extLst>
      <p:ext uri="{BB962C8B-B14F-4D97-AF65-F5344CB8AC3E}">
        <p14:creationId xmlns:p14="http://schemas.microsoft.com/office/powerpoint/2010/main" val="21013590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3" name="Rectangle 2"/>
          <p:cNvSpPr/>
          <p:nvPr userDrawn="1"/>
        </p:nvSpPr>
        <p:spPr bwMode="white">
          <a:xfrm>
            <a:off x="527538" y="1333500"/>
            <a:ext cx="1041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518770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 Wid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2/3 Width Text</a:t>
            </a:r>
          </a:p>
        </p:txBody>
      </p:sp>
      <p:sp>
        <p:nvSpPr>
          <p:cNvPr id="5"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pPr lvl="0"/>
            <a:r>
              <a:rPr lang="en-US" dirty="0"/>
              <a:t>Section title</a:t>
            </a:r>
          </a:p>
        </p:txBody>
      </p:sp>
      <p:sp>
        <p:nvSpPr>
          <p:cNvPr id="4" name="Text Placeholder 3"/>
          <p:cNvSpPr>
            <a:spLocks noGrp="1"/>
          </p:cNvSpPr>
          <p:nvPr>
            <p:ph type="body" sz="quarter" idx="11"/>
          </p:nvPr>
        </p:nvSpPr>
        <p:spPr>
          <a:xfrm>
            <a:off x="762000" y="1671368"/>
            <a:ext cx="638175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4103183"/>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 BILD">
    <p:bg>
      <p:bgPr>
        <a:solidFill>
          <a:schemeClr val="bg1">
            <a:alpha val="0"/>
          </a:schemeClr>
        </a:solidFill>
        <a:effectLst/>
      </p:bgPr>
    </p:bg>
    <p:spTree>
      <p:nvGrpSpPr>
        <p:cNvPr id="1" name=""/>
        <p:cNvGrpSpPr/>
        <p:nvPr/>
      </p:nvGrpSpPr>
      <p:grpSpPr>
        <a:xfrm>
          <a:off x="0" y="0"/>
          <a:ext cx="0" cy="0"/>
          <a:chOff x="0" y="0"/>
          <a:chExt cx="0" cy="0"/>
        </a:xfrm>
      </p:grpSpPr>
      <p:sp>
        <p:nvSpPr>
          <p:cNvPr id="18" name="Platshållare för bild 17"/>
          <p:cNvSpPr>
            <a:spLocks noGrp="1"/>
          </p:cNvSpPr>
          <p:nvPr>
            <p:ph type="pic" sz="quarter" idx="19"/>
          </p:nvPr>
        </p:nvSpPr>
        <p:spPr>
          <a:xfrm>
            <a:off x="0" y="0"/>
            <a:ext cx="12192000" cy="6858000"/>
          </a:xfrm>
          <a:prstGeom prst="rect">
            <a:avLst/>
          </a:prstGeom>
          <a:blipFill>
            <a:blip r:embed="rId2"/>
            <a:stretch>
              <a:fillRect/>
            </a:stretch>
          </a:blipFill>
        </p:spPr>
        <p:txBody>
          <a:bodyPr/>
          <a:lstStyle>
            <a:lvl1pPr>
              <a:defRPr b="1">
                <a:noFill/>
                <a:latin typeface="+mj-lt"/>
              </a:defRPr>
            </a:lvl1pPr>
          </a:lstStyle>
          <a:p>
            <a:r>
              <a:rPr lang="sv-SE"/>
              <a:t>Klicka på ikonen för att lägga till en bild</a:t>
            </a:r>
            <a:endParaRPr lang="sv-SE" dirty="0"/>
          </a:p>
        </p:txBody>
      </p:sp>
      <p:sp>
        <p:nvSpPr>
          <p:cNvPr id="13" name="Platshållare för text 2"/>
          <p:cNvSpPr>
            <a:spLocks noGrp="1"/>
          </p:cNvSpPr>
          <p:nvPr>
            <p:ph type="body" sz="quarter" idx="16"/>
          </p:nvPr>
        </p:nvSpPr>
        <p:spPr>
          <a:xfrm rot="600000">
            <a:off x="-540825" y="-474995"/>
            <a:ext cx="4777684" cy="7605317"/>
          </a:xfrm>
          <a:custGeom>
            <a:avLst/>
            <a:gdLst>
              <a:gd name="connsiteX0" fmla="*/ 0 w 3897312"/>
              <a:gd name="connsiteY0" fmla="*/ 0 h 5143500"/>
              <a:gd name="connsiteX1" fmla="*/ 3897312 w 3897312"/>
              <a:gd name="connsiteY1" fmla="*/ 0 h 5143500"/>
              <a:gd name="connsiteX2" fmla="*/ 3897312 w 3897312"/>
              <a:gd name="connsiteY2" fmla="*/ 5143500 h 5143500"/>
              <a:gd name="connsiteX3" fmla="*/ 0 w 3897312"/>
              <a:gd name="connsiteY3" fmla="*/ 5143500 h 5143500"/>
              <a:gd name="connsiteX4" fmla="*/ 0 w 3897312"/>
              <a:gd name="connsiteY4" fmla="*/ 0 h 5143500"/>
              <a:gd name="connsiteX0" fmla="*/ 0 w 4110798"/>
              <a:gd name="connsiteY0" fmla="*/ 734023 h 5143500"/>
              <a:gd name="connsiteX1" fmla="*/ 4110798 w 4110798"/>
              <a:gd name="connsiteY1" fmla="*/ 0 h 5143500"/>
              <a:gd name="connsiteX2" fmla="*/ 4110798 w 4110798"/>
              <a:gd name="connsiteY2" fmla="*/ 5143500 h 5143500"/>
              <a:gd name="connsiteX3" fmla="*/ 213486 w 4110798"/>
              <a:gd name="connsiteY3" fmla="*/ 5143500 h 5143500"/>
              <a:gd name="connsiteX4" fmla="*/ 0 w 4110798"/>
              <a:gd name="connsiteY4" fmla="*/ 734023 h 5143500"/>
              <a:gd name="connsiteX0" fmla="*/ 0 w 4121923"/>
              <a:gd name="connsiteY0" fmla="*/ 652874 h 5143500"/>
              <a:gd name="connsiteX1" fmla="*/ 4121923 w 4121923"/>
              <a:gd name="connsiteY1" fmla="*/ 0 h 5143500"/>
              <a:gd name="connsiteX2" fmla="*/ 4121923 w 4121923"/>
              <a:gd name="connsiteY2" fmla="*/ 5143500 h 5143500"/>
              <a:gd name="connsiteX3" fmla="*/ 224611 w 4121923"/>
              <a:gd name="connsiteY3" fmla="*/ 5143500 h 5143500"/>
              <a:gd name="connsiteX4" fmla="*/ 0 w 4121923"/>
              <a:gd name="connsiteY4" fmla="*/ 652874 h 5143500"/>
              <a:gd name="connsiteX0" fmla="*/ 0 w 4121923"/>
              <a:gd name="connsiteY0" fmla="*/ 652874 h 5143500"/>
              <a:gd name="connsiteX1" fmla="*/ 4121923 w 4121923"/>
              <a:gd name="connsiteY1" fmla="*/ 0 h 5143500"/>
              <a:gd name="connsiteX2" fmla="*/ 4121923 w 4121923"/>
              <a:gd name="connsiteY2" fmla="*/ 5143500 h 5143500"/>
              <a:gd name="connsiteX3" fmla="*/ 1620348 w 4121923"/>
              <a:gd name="connsiteY3" fmla="*/ 4113961 h 5143500"/>
              <a:gd name="connsiteX4" fmla="*/ 0 w 4121923"/>
              <a:gd name="connsiteY4" fmla="*/ 652874 h 5143500"/>
              <a:gd name="connsiteX0" fmla="*/ 0 w 4121923"/>
              <a:gd name="connsiteY0" fmla="*/ 652874 h 5143500"/>
              <a:gd name="connsiteX1" fmla="*/ 4121923 w 4121923"/>
              <a:gd name="connsiteY1" fmla="*/ 0 h 5143500"/>
              <a:gd name="connsiteX2" fmla="*/ 4121923 w 4121923"/>
              <a:gd name="connsiteY2" fmla="*/ 5143500 h 5143500"/>
              <a:gd name="connsiteX3" fmla="*/ 897582 w 4121923"/>
              <a:gd name="connsiteY3" fmla="*/ 5053769 h 5143500"/>
              <a:gd name="connsiteX4" fmla="*/ 0 w 4121923"/>
              <a:gd name="connsiteY4" fmla="*/ 652874 h 5143500"/>
              <a:gd name="connsiteX0" fmla="*/ 0 w 4123518"/>
              <a:gd name="connsiteY0" fmla="*/ 652874 h 5053769"/>
              <a:gd name="connsiteX1" fmla="*/ 4121923 w 4123518"/>
              <a:gd name="connsiteY1" fmla="*/ 0 h 5053769"/>
              <a:gd name="connsiteX2" fmla="*/ 4123518 w 4123518"/>
              <a:gd name="connsiteY2" fmla="*/ 4577042 h 5053769"/>
              <a:gd name="connsiteX3" fmla="*/ 897582 w 4123518"/>
              <a:gd name="connsiteY3" fmla="*/ 5053769 h 5053769"/>
              <a:gd name="connsiteX4" fmla="*/ 0 w 4123518"/>
              <a:gd name="connsiteY4" fmla="*/ 652874 h 5053769"/>
              <a:gd name="connsiteX0" fmla="*/ 0 w 4123518"/>
              <a:gd name="connsiteY0" fmla="*/ 652874 h 5062698"/>
              <a:gd name="connsiteX1" fmla="*/ 4121923 w 4123518"/>
              <a:gd name="connsiteY1" fmla="*/ 0 h 5062698"/>
              <a:gd name="connsiteX2" fmla="*/ 4123518 w 4123518"/>
              <a:gd name="connsiteY2" fmla="*/ 4577042 h 5062698"/>
              <a:gd name="connsiteX3" fmla="*/ 899387 w 4123518"/>
              <a:gd name="connsiteY3" fmla="*/ 5062698 h 5062698"/>
              <a:gd name="connsiteX4" fmla="*/ 0 w 4123518"/>
              <a:gd name="connsiteY4" fmla="*/ 652874 h 5062698"/>
              <a:gd name="connsiteX0" fmla="*/ 0 w 4123518"/>
              <a:gd name="connsiteY0" fmla="*/ 652874 h 4711628"/>
              <a:gd name="connsiteX1" fmla="*/ 4121923 w 4123518"/>
              <a:gd name="connsiteY1" fmla="*/ 0 h 4711628"/>
              <a:gd name="connsiteX2" fmla="*/ 4123518 w 4123518"/>
              <a:gd name="connsiteY2" fmla="*/ 4577042 h 4711628"/>
              <a:gd name="connsiteX3" fmla="*/ 1266319 w 4123518"/>
              <a:gd name="connsiteY3" fmla="*/ 4711628 h 4711628"/>
              <a:gd name="connsiteX4" fmla="*/ 0 w 4123518"/>
              <a:gd name="connsiteY4" fmla="*/ 652874 h 4711628"/>
              <a:gd name="connsiteX0" fmla="*/ 0 w 4123518"/>
              <a:gd name="connsiteY0" fmla="*/ 652874 h 5068738"/>
              <a:gd name="connsiteX1" fmla="*/ 4121923 w 4123518"/>
              <a:gd name="connsiteY1" fmla="*/ 0 h 5068738"/>
              <a:gd name="connsiteX2" fmla="*/ 4123518 w 4123518"/>
              <a:gd name="connsiteY2" fmla="*/ 4577042 h 5068738"/>
              <a:gd name="connsiteX3" fmla="*/ 890057 w 4123518"/>
              <a:gd name="connsiteY3" fmla="*/ 5068738 h 5068738"/>
              <a:gd name="connsiteX4" fmla="*/ 0 w 4123518"/>
              <a:gd name="connsiteY4" fmla="*/ 652874 h 5068738"/>
              <a:gd name="connsiteX0" fmla="*/ 0 w 4124713"/>
              <a:gd name="connsiteY0" fmla="*/ 639480 h 5055344"/>
              <a:gd name="connsiteX1" fmla="*/ 4124629 w 4124713"/>
              <a:gd name="connsiteY1" fmla="*/ 0 h 5055344"/>
              <a:gd name="connsiteX2" fmla="*/ 4123518 w 4124713"/>
              <a:gd name="connsiteY2" fmla="*/ 4563648 h 5055344"/>
              <a:gd name="connsiteX3" fmla="*/ 890057 w 4124713"/>
              <a:gd name="connsiteY3" fmla="*/ 5055344 h 5055344"/>
              <a:gd name="connsiteX4" fmla="*/ 0 w 4124713"/>
              <a:gd name="connsiteY4" fmla="*/ 639480 h 5055344"/>
              <a:gd name="connsiteX0" fmla="*/ 0 w 3283205"/>
              <a:gd name="connsiteY0" fmla="*/ 574454 h 5055344"/>
              <a:gd name="connsiteX1" fmla="*/ 3283121 w 3283205"/>
              <a:gd name="connsiteY1" fmla="*/ 0 h 5055344"/>
              <a:gd name="connsiteX2" fmla="*/ 3282010 w 3283205"/>
              <a:gd name="connsiteY2" fmla="*/ 4563648 h 5055344"/>
              <a:gd name="connsiteX3" fmla="*/ 48549 w 3283205"/>
              <a:gd name="connsiteY3" fmla="*/ 5055344 h 5055344"/>
              <a:gd name="connsiteX4" fmla="*/ 0 w 3283205"/>
              <a:gd name="connsiteY4" fmla="*/ 574454 h 5055344"/>
              <a:gd name="connsiteX0" fmla="*/ 0 w 3753011"/>
              <a:gd name="connsiteY0" fmla="*/ 573083 h 5055344"/>
              <a:gd name="connsiteX1" fmla="*/ 3752927 w 3753011"/>
              <a:gd name="connsiteY1" fmla="*/ 0 h 5055344"/>
              <a:gd name="connsiteX2" fmla="*/ 3751816 w 3753011"/>
              <a:gd name="connsiteY2" fmla="*/ 4563648 h 5055344"/>
              <a:gd name="connsiteX3" fmla="*/ 518355 w 3753011"/>
              <a:gd name="connsiteY3" fmla="*/ 5055344 h 5055344"/>
              <a:gd name="connsiteX4" fmla="*/ 0 w 3753011"/>
              <a:gd name="connsiteY4" fmla="*/ 573083 h 5055344"/>
              <a:gd name="connsiteX0" fmla="*/ 0 w 3753011"/>
              <a:gd name="connsiteY0" fmla="*/ 573083 h 4587194"/>
              <a:gd name="connsiteX1" fmla="*/ 3752927 w 3753011"/>
              <a:gd name="connsiteY1" fmla="*/ 0 h 4587194"/>
              <a:gd name="connsiteX2" fmla="*/ 3751816 w 3753011"/>
              <a:gd name="connsiteY2" fmla="*/ 4563648 h 4587194"/>
              <a:gd name="connsiteX3" fmla="*/ 1257298 w 3753011"/>
              <a:gd name="connsiteY3" fmla="*/ 4587194 h 4587194"/>
              <a:gd name="connsiteX4" fmla="*/ 0 w 3753011"/>
              <a:gd name="connsiteY4" fmla="*/ 573083 h 4587194"/>
              <a:gd name="connsiteX0" fmla="*/ 0 w 3753011"/>
              <a:gd name="connsiteY0" fmla="*/ 573083 h 4996303"/>
              <a:gd name="connsiteX1" fmla="*/ 3752927 w 3753011"/>
              <a:gd name="connsiteY1" fmla="*/ 0 h 4996303"/>
              <a:gd name="connsiteX2" fmla="*/ 3751816 w 3753011"/>
              <a:gd name="connsiteY2" fmla="*/ 4563648 h 4996303"/>
              <a:gd name="connsiteX3" fmla="*/ 902095 w 3753011"/>
              <a:gd name="connsiteY3" fmla="*/ 4996303 h 4996303"/>
              <a:gd name="connsiteX4" fmla="*/ 0 w 3753011"/>
              <a:gd name="connsiteY4" fmla="*/ 573083 h 4996303"/>
              <a:gd name="connsiteX0" fmla="*/ 0 w 3289868"/>
              <a:gd name="connsiteY0" fmla="*/ 828662 h 4996303"/>
              <a:gd name="connsiteX1" fmla="*/ 3289784 w 3289868"/>
              <a:gd name="connsiteY1" fmla="*/ 0 h 4996303"/>
              <a:gd name="connsiteX2" fmla="*/ 3288673 w 3289868"/>
              <a:gd name="connsiteY2" fmla="*/ 4563648 h 4996303"/>
              <a:gd name="connsiteX3" fmla="*/ 438952 w 3289868"/>
              <a:gd name="connsiteY3" fmla="*/ 4996303 h 4996303"/>
              <a:gd name="connsiteX4" fmla="*/ 0 w 3289868"/>
              <a:gd name="connsiteY4" fmla="*/ 828662 h 4996303"/>
              <a:gd name="connsiteX0" fmla="*/ 0 w 3583263"/>
              <a:gd name="connsiteY0" fmla="*/ 551569 h 4996303"/>
              <a:gd name="connsiteX1" fmla="*/ 3583179 w 3583263"/>
              <a:gd name="connsiteY1" fmla="*/ 0 h 4996303"/>
              <a:gd name="connsiteX2" fmla="*/ 3582068 w 3583263"/>
              <a:gd name="connsiteY2" fmla="*/ 4563648 h 4996303"/>
              <a:gd name="connsiteX3" fmla="*/ 732347 w 3583263"/>
              <a:gd name="connsiteY3" fmla="*/ 4996303 h 4996303"/>
              <a:gd name="connsiteX4" fmla="*/ 0 w 3583263"/>
              <a:gd name="connsiteY4" fmla="*/ 551569 h 4996303"/>
              <a:gd name="connsiteX0" fmla="*/ 0 w 3583263"/>
              <a:gd name="connsiteY0" fmla="*/ 551569 h 4641329"/>
              <a:gd name="connsiteX1" fmla="*/ 3583179 w 3583263"/>
              <a:gd name="connsiteY1" fmla="*/ 0 h 4641329"/>
              <a:gd name="connsiteX2" fmla="*/ 3582068 w 3583263"/>
              <a:gd name="connsiteY2" fmla="*/ 4563648 h 4641329"/>
              <a:gd name="connsiteX3" fmla="*/ 1393923 w 3583263"/>
              <a:gd name="connsiteY3" fmla="*/ 4641329 h 4641329"/>
              <a:gd name="connsiteX4" fmla="*/ 0 w 3583263"/>
              <a:gd name="connsiteY4" fmla="*/ 551569 h 4641329"/>
              <a:gd name="connsiteX0" fmla="*/ 0 w 3583263"/>
              <a:gd name="connsiteY0" fmla="*/ 551569 h 4977150"/>
              <a:gd name="connsiteX1" fmla="*/ 3583179 w 3583263"/>
              <a:gd name="connsiteY1" fmla="*/ 0 h 4977150"/>
              <a:gd name="connsiteX2" fmla="*/ 3582068 w 3583263"/>
              <a:gd name="connsiteY2" fmla="*/ 4563648 h 4977150"/>
              <a:gd name="connsiteX3" fmla="*/ 886744 w 3583263"/>
              <a:gd name="connsiteY3" fmla="*/ 4977150 h 4977150"/>
              <a:gd name="connsiteX4" fmla="*/ 0 w 3583263"/>
              <a:gd name="connsiteY4" fmla="*/ 551569 h 497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3263" h="4977150">
                <a:moveTo>
                  <a:pt x="0" y="551569"/>
                </a:moveTo>
                <a:lnTo>
                  <a:pt x="3583179" y="0"/>
                </a:lnTo>
                <a:cubicBezTo>
                  <a:pt x="3583711" y="1525681"/>
                  <a:pt x="3581536" y="3037967"/>
                  <a:pt x="3582068" y="4563648"/>
                </a:cubicBezTo>
                <a:lnTo>
                  <a:pt x="886744" y="4977150"/>
                </a:lnTo>
                <a:lnTo>
                  <a:pt x="0" y="551569"/>
                </a:lnTo>
                <a:close/>
              </a:path>
            </a:pathLst>
          </a:custGeom>
          <a:solidFill>
            <a:schemeClr val="bg1"/>
          </a:solidFill>
        </p:spPr>
        <p:txBody>
          <a:bodyPr/>
          <a:lstStyle>
            <a:lvl1pPr>
              <a:defRPr>
                <a:noFill/>
              </a:defRPr>
            </a:lvl1pPr>
          </a:lstStyle>
          <a:p>
            <a:pPr lvl="0"/>
            <a:r>
              <a:rPr lang="sv-SE"/>
              <a:t>Redigera format för bakgrundstext</a:t>
            </a:r>
          </a:p>
        </p:txBody>
      </p:sp>
      <p:sp>
        <p:nvSpPr>
          <p:cNvPr id="7" name="Platshållare för text 3"/>
          <p:cNvSpPr>
            <a:spLocks noGrp="1"/>
          </p:cNvSpPr>
          <p:nvPr>
            <p:ph type="body" sz="quarter" idx="10" hasCustomPrompt="1"/>
          </p:nvPr>
        </p:nvSpPr>
        <p:spPr>
          <a:xfrm>
            <a:off x="442443" y="354694"/>
            <a:ext cx="3060220" cy="563225"/>
          </a:xfrm>
          <a:prstGeom prst="rect">
            <a:avLst/>
          </a:prstGeom>
        </p:spPr>
        <p:txBody>
          <a:bodyPr lIns="0" tIns="0" rIns="0" bIns="0"/>
          <a:lstStyle>
            <a:lvl1pPr>
              <a:spcBef>
                <a:spcPts val="0"/>
              </a:spcBef>
              <a:defRPr sz="3733" b="1"/>
            </a:lvl1pPr>
          </a:lstStyle>
          <a:p>
            <a:pPr lvl="0"/>
            <a:r>
              <a:rPr lang="sv-SE" dirty="0"/>
              <a:t>Rubrik</a:t>
            </a:r>
          </a:p>
        </p:txBody>
      </p:sp>
      <p:sp>
        <p:nvSpPr>
          <p:cNvPr id="8" name="Platshållare för text 3"/>
          <p:cNvSpPr>
            <a:spLocks noGrp="1"/>
          </p:cNvSpPr>
          <p:nvPr>
            <p:ph type="body" sz="quarter" idx="11" hasCustomPrompt="1"/>
          </p:nvPr>
        </p:nvSpPr>
        <p:spPr>
          <a:xfrm>
            <a:off x="442443" y="917866"/>
            <a:ext cx="3060220" cy="383735"/>
          </a:xfrm>
          <a:prstGeom prst="rect">
            <a:avLst/>
          </a:prstGeom>
        </p:spPr>
        <p:txBody>
          <a:bodyPr lIns="7200" tIns="0" rIns="0" bIns="0"/>
          <a:lstStyle>
            <a:lvl1pPr>
              <a:defRPr sz="2400" b="0"/>
            </a:lvl1pPr>
          </a:lstStyle>
          <a:p>
            <a:pPr lvl="0"/>
            <a:r>
              <a:rPr lang="sv-SE" dirty="0"/>
              <a:t>Underrubrik</a:t>
            </a:r>
          </a:p>
        </p:txBody>
      </p:sp>
      <p:sp>
        <p:nvSpPr>
          <p:cNvPr id="19" name="Platshållare för text 19"/>
          <p:cNvSpPr>
            <a:spLocks noGrp="1"/>
          </p:cNvSpPr>
          <p:nvPr>
            <p:ph type="body" sz="quarter" idx="15" hasCustomPrompt="1"/>
          </p:nvPr>
        </p:nvSpPr>
        <p:spPr>
          <a:xfrm>
            <a:off x="462013" y="1654386"/>
            <a:ext cx="3041699" cy="3881967"/>
          </a:xfrm>
          <a:prstGeom prst="rect">
            <a:avLst/>
          </a:prstGeom>
        </p:spPr>
        <p:txBody>
          <a:bodyPr lIns="0" tIns="0" rIns="0" bIns="0"/>
          <a:lstStyle>
            <a:lvl1pPr marL="243411" indent="-243411">
              <a:spcBef>
                <a:spcPts val="0"/>
              </a:spcBef>
              <a:spcAft>
                <a:spcPts val="1200"/>
              </a:spcAft>
              <a:buFont typeface="Arial" pitchFamily="34" charset="0"/>
              <a:buChar char="•"/>
              <a:defRPr sz="1867"/>
            </a:lvl1pPr>
            <a:lvl2pPr>
              <a:defRPr sz="1600"/>
            </a:lvl2pPr>
            <a:lvl3pPr>
              <a:defRPr sz="1600"/>
            </a:lvl3pPr>
            <a:lvl4pPr>
              <a:defRPr sz="1600"/>
            </a:lvl4pPr>
            <a:lvl5pPr>
              <a:defRPr sz="1600"/>
            </a:lvl5pPr>
          </a:lstStyle>
          <a:p>
            <a:pPr lvl="0"/>
            <a:r>
              <a:rPr lang="sv-SE" dirty="0"/>
              <a:t>Punktlista</a:t>
            </a:r>
          </a:p>
          <a:p>
            <a:pPr lvl="0"/>
            <a:endParaRPr lang="sv-SE" dirty="0"/>
          </a:p>
          <a:p>
            <a:pPr lvl="0"/>
            <a:endParaRPr lang="sv-SE" dirty="0"/>
          </a:p>
        </p:txBody>
      </p:sp>
    </p:spTree>
    <p:extLst>
      <p:ext uri="{BB962C8B-B14F-4D97-AF65-F5344CB8AC3E}">
        <p14:creationId xmlns:p14="http://schemas.microsoft.com/office/powerpoint/2010/main" val="785718942"/>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Wid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Full Width Text</a:t>
            </a:r>
          </a:p>
        </p:txBody>
      </p:sp>
      <p:sp>
        <p:nvSpPr>
          <p:cNvPr id="5"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pPr lvl="0"/>
            <a:r>
              <a:rPr lang="en-US" dirty="0"/>
              <a:t>Section title</a:t>
            </a:r>
          </a:p>
        </p:txBody>
      </p:sp>
      <p:sp>
        <p:nvSpPr>
          <p:cNvPr id="4" name="Text Placeholder 3"/>
          <p:cNvSpPr>
            <a:spLocks noGrp="1"/>
          </p:cNvSpPr>
          <p:nvPr>
            <p:ph type="body" sz="quarter" idx="11"/>
          </p:nvPr>
        </p:nvSpPr>
        <p:spPr>
          <a:xfrm>
            <a:off x="762000" y="1671368"/>
            <a:ext cx="984250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4337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 Column 1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1062959"/>
            <a:ext cx="9842500" cy="332974"/>
          </a:xfrm>
        </p:spPr>
        <p:txBody>
          <a:bodyPr/>
          <a:lstStyle>
            <a:lvl1pPr>
              <a:defRPr baseline="0"/>
            </a:lvl1pPr>
          </a:lstStyle>
          <a:p>
            <a:r>
              <a:rPr lang="en-US" dirty="0"/>
              <a:t>2/3 Column Text with 1 Photo</a:t>
            </a:r>
          </a:p>
        </p:txBody>
      </p:sp>
      <p:sp>
        <p:nvSpPr>
          <p:cNvPr id="5"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pPr lvl="0"/>
            <a:r>
              <a:rPr lang="en-US" dirty="0"/>
              <a:t>Section title</a:t>
            </a:r>
          </a:p>
        </p:txBody>
      </p:sp>
      <p:sp>
        <p:nvSpPr>
          <p:cNvPr id="6" name="Picture Placeholder 3"/>
          <p:cNvSpPr>
            <a:spLocks noGrp="1"/>
          </p:cNvSpPr>
          <p:nvPr>
            <p:ph type="pic" sz="quarter" idx="16" hasCustomPrompt="1"/>
          </p:nvPr>
        </p:nvSpPr>
        <p:spPr>
          <a:xfrm>
            <a:off x="7404100" y="1714500"/>
            <a:ext cx="3200400" cy="4955540"/>
          </a:xfrm>
          <a:solidFill>
            <a:schemeClr val="accent1"/>
          </a:solidFill>
        </p:spPr>
        <p:txBody>
          <a:bodyPr/>
          <a:lstStyle>
            <a:lvl1pPr>
              <a:defRPr baseline="0"/>
            </a:lvl1pPr>
          </a:lstStyle>
          <a:p>
            <a:r>
              <a:rPr lang="en-US" dirty="0"/>
              <a:t>Click icon to add photo</a:t>
            </a:r>
            <a:br>
              <a:rPr lang="en-US" dirty="0"/>
            </a:br>
            <a:r>
              <a:rPr lang="en-US" dirty="0"/>
              <a:t>6.5 x 4.2</a:t>
            </a:r>
            <a:br>
              <a:rPr lang="en-US" dirty="0"/>
            </a:br>
            <a:r>
              <a:rPr lang="en-US" dirty="0"/>
              <a:t>To adjust photo within placeholder:</a:t>
            </a:r>
            <a:br>
              <a:rPr lang="en-US" dirty="0"/>
            </a:br>
            <a:r>
              <a:rPr lang="en-US" dirty="0"/>
              <a:t>Click Drawing Tools/Format/Crop </a:t>
            </a:r>
          </a:p>
        </p:txBody>
      </p:sp>
      <p:sp>
        <p:nvSpPr>
          <p:cNvPr id="4" name="Text Placeholder 3"/>
          <p:cNvSpPr>
            <a:spLocks noGrp="1"/>
          </p:cNvSpPr>
          <p:nvPr>
            <p:ph type="body" sz="quarter" idx="17"/>
          </p:nvPr>
        </p:nvSpPr>
        <p:spPr>
          <a:xfrm>
            <a:off x="762000" y="1671368"/>
            <a:ext cx="6508750" cy="495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3556659"/>
      </p:ext>
    </p:extLst>
  </p:cSld>
  <p:clrMapOvr>
    <a:masterClrMapping/>
  </p:clrMapOvr>
  <p:extLst mod="1">
    <p:ext uri="{DCECCB84-F9BA-43D5-87BE-67443E8EF086}">
      <p15:sldGuideLst xmlns:p15="http://schemas.microsoft.com/office/powerpoint/2012/main">
        <p15:guide id="1" orient="horz" pos="1584">
          <p15:clr>
            <a:srgbClr val="FBAE40"/>
          </p15:clr>
        </p15:guide>
        <p15:guide id="2" pos="549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lumns Text with 1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sz="2333" dirty="0"/>
              <a:t>2 Columns Text with 1 Photo</a:t>
            </a:r>
            <a:endParaRPr lang="en-US" dirty="0"/>
          </a:p>
        </p:txBody>
      </p:sp>
      <p:sp>
        <p:nvSpPr>
          <p:cNvPr id="6"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pPr lvl="0"/>
            <a:r>
              <a:rPr lang="en-US" dirty="0"/>
              <a:t>Section title</a:t>
            </a:r>
          </a:p>
        </p:txBody>
      </p:sp>
      <p:sp>
        <p:nvSpPr>
          <p:cNvPr id="8" name="Picture Placeholder 3"/>
          <p:cNvSpPr>
            <a:spLocks noGrp="1"/>
          </p:cNvSpPr>
          <p:nvPr>
            <p:ph type="pic" sz="quarter" idx="16" hasCustomPrompt="1"/>
          </p:nvPr>
        </p:nvSpPr>
        <p:spPr>
          <a:xfrm>
            <a:off x="7404100" y="1714500"/>
            <a:ext cx="3200400" cy="4955540"/>
          </a:xfrm>
          <a:solidFill>
            <a:schemeClr val="accent1"/>
          </a:solidFill>
        </p:spPr>
        <p:txBody>
          <a:bodyPr/>
          <a:lstStyle>
            <a:lvl1pPr>
              <a:defRPr baseline="0"/>
            </a:lvl1pPr>
          </a:lstStyle>
          <a:p>
            <a:r>
              <a:rPr lang="en-US" dirty="0"/>
              <a:t>Click icon to add photo</a:t>
            </a:r>
            <a:br>
              <a:rPr lang="en-US" dirty="0"/>
            </a:br>
            <a:r>
              <a:rPr lang="en-US" dirty="0"/>
              <a:t>6.5 x 4.2</a:t>
            </a:r>
            <a:br>
              <a:rPr lang="en-US" dirty="0"/>
            </a:br>
            <a:r>
              <a:rPr lang="en-US" dirty="0"/>
              <a:t>To adjust photo within placeholder:</a:t>
            </a:r>
            <a:br>
              <a:rPr lang="en-US" dirty="0"/>
            </a:br>
            <a:r>
              <a:rPr lang="en-US" dirty="0"/>
              <a:t>Click Drawing Tools/Format/Crop </a:t>
            </a:r>
          </a:p>
        </p:txBody>
      </p:sp>
      <p:sp>
        <p:nvSpPr>
          <p:cNvPr id="4" name="Text Placeholder 3"/>
          <p:cNvSpPr>
            <a:spLocks noGrp="1"/>
          </p:cNvSpPr>
          <p:nvPr>
            <p:ph type="body" sz="quarter" idx="17"/>
          </p:nvPr>
        </p:nvSpPr>
        <p:spPr>
          <a:xfrm>
            <a:off x="762000" y="1671368"/>
            <a:ext cx="3175000" cy="49556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8"/>
          </p:nvPr>
        </p:nvSpPr>
        <p:spPr>
          <a:xfrm>
            <a:off x="4119713" y="1668722"/>
            <a:ext cx="3175000" cy="49556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520380"/>
      </p:ext>
    </p:extLst>
  </p:cSld>
  <p:clrMapOvr>
    <a:masterClrMapping/>
  </p:clrMapOvr>
  <p:extLst mod="1">
    <p:ext uri="{DCECCB84-F9BA-43D5-87BE-67443E8EF086}">
      <p15:sldGuideLst xmlns:p15="http://schemas.microsoft.com/office/powerpoint/2012/main">
        <p15:guide id="1" orient="horz" pos="1584">
          <p15:clr>
            <a:srgbClr val="FBAE40"/>
          </p15:clr>
        </p15:guide>
        <p15:guide id="2" pos="2976">
          <p15:clr>
            <a:srgbClr val="FBAE40"/>
          </p15:clr>
        </p15:guide>
        <p15:guide id="3" pos="3096">
          <p15:clr>
            <a:srgbClr val="FBAE40"/>
          </p15:clr>
        </p15:guide>
        <p15:guide id="4" pos="549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Column Text with 2 Photos">
    <p:spTree>
      <p:nvGrpSpPr>
        <p:cNvPr id="1" name=""/>
        <p:cNvGrpSpPr/>
        <p:nvPr/>
      </p:nvGrpSpPr>
      <p:grpSpPr>
        <a:xfrm>
          <a:off x="0" y="0"/>
          <a:ext cx="0" cy="0"/>
          <a:chOff x="0" y="0"/>
          <a:chExt cx="0" cy="0"/>
        </a:xfrm>
      </p:grpSpPr>
      <p:sp>
        <p:nvSpPr>
          <p:cNvPr id="7"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pPr lvl="0"/>
            <a:r>
              <a:rPr lang="en-US" dirty="0"/>
              <a:t>Section title</a:t>
            </a:r>
          </a:p>
        </p:txBody>
      </p:sp>
      <p:sp>
        <p:nvSpPr>
          <p:cNvPr id="3" name="Title 2"/>
          <p:cNvSpPr>
            <a:spLocks noGrp="1"/>
          </p:cNvSpPr>
          <p:nvPr>
            <p:ph type="title" hasCustomPrompt="1"/>
          </p:nvPr>
        </p:nvSpPr>
        <p:spPr>
          <a:xfrm>
            <a:off x="762000" y="1062959"/>
            <a:ext cx="9842500" cy="332974"/>
          </a:xfrm>
        </p:spPr>
        <p:txBody>
          <a:bodyPr/>
          <a:lstStyle>
            <a:lvl1pPr>
              <a:defRPr/>
            </a:lvl1pPr>
          </a:lstStyle>
          <a:p>
            <a:r>
              <a:rPr lang="en-US" dirty="0"/>
              <a:t>1 Column Text with 2 Photos</a:t>
            </a:r>
          </a:p>
        </p:txBody>
      </p:sp>
      <p:sp>
        <p:nvSpPr>
          <p:cNvPr id="5" name="Picture Placeholder 3"/>
          <p:cNvSpPr>
            <a:spLocks noGrp="1"/>
          </p:cNvSpPr>
          <p:nvPr>
            <p:ph type="pic" sz="quarter" idx="14" hasCustomPrompt="1"/>
          </p:nvPr>
        </p:nvSpPr>
        <p:spPr>
          <a:xfrm>
            <a:off x="4083050" y="1714500"/>
            <a:ext cx="3200400" cy="4955540"/>
          </a:xfrm>
          <a:solidFill>
            <a:schemeClr val="accent1"/>
          </a:solidFill>
        </p:spPr>
        <p:txBody>
          <a:bodyPr/>
          <a:lstStyle>
            <a:lvl1pPr>
              <a:defRPr baseline="0"/>
            </a:lvl1pPr>
          </a:lstStyle>
          <a:p>
            <a:r>
              <a:rPr lang="en-US" dirty="0"/>
              <a:t>Click icon to add photo</a:t>
            </a:r>
            <a:br>
              <a:rPr lang="en-US" dirty="0"/>
            </a:br>
            <a:r>
              <a:rPr lang="en-US" dirty="0"/>
              <a:t>6.5 x 4.2</a:t>
            </a:r>
            <a:br>
              <a:rPr lang="en-US" dirty="0"/>
            </a:br>
            <a:r>
              <a:rPr lang="en-US" dirty="0"/>
              <a:t>To adjust photo within placeholder:</a:t>
            </a:r>
            <a:br>
              <a:rPr lang="en-US" dirty="0"/>
            </a:br>
            <a:r>
              <a:rPr lang="en-US" dirty="0"/>
              <a:t>Click Drawing Tools/Format/Crop </a:t>
            </a:r>
          </a:p>
        </p:txBody>
      </p:sp>
      <p:sp>
        <p:nvSpPr>
          <p:cNvPr id="6" name="Picture Placeholder 3"/>
          <p:cNvSpPr>
            <a:spLocks noGrp="1"/>
          </p:cNvSpPr>
          <p:nvPr>
            <p:ph type="pic" sz="quarter" idx="16" hasCustomPrompt="1"/>
          </p:nvPr>
        </p:nvSpPr>
        <p:spPr>
          <a:xfrm>
            <a:off x="7404100" y="1714500"/>
            <a:ext cx="3200400" cy="4955540"/>
          </a:xfrm>
          <a:solidFill>
            <a:schemeClr val="accent1"/>
          </a:solidFill>
        </p:spPr>
        <p:txBody>
          <a:bodyPr/>
          <a:lstStyle>
            <a:lvl1pPr>
              <a:defRPr baseline="0"/>
            </a:lvl1pPr>
          </a:lstStyle>
          <a:p>
            <a:r>
              <a:rPr lang="en-US" dirty="0"/>
              <a:t>Click icon to add photo</a:t>
            </a:r>
            <a:br>
              <a:rPr lang="en-US" dirty="0"/>
            </a:br>
            <a:r>
              <a:rPr lang="en-US" dirty="0"/>
              <a:t>6.5 x 4.2</a:t>
            </a:r>
            <a:br>
              <a:rPr lang="en-US" dirty="0"/>
            </a:br>
            <a:r>
              <a:rPr lang="en-US" dirty="0"/>
              <a:t>To adjust photo within placeholder:</a:t>
            </a:r>
            <a:br>
              <a:rPr lang="en-US" dirty="0"/>
            </a:br>
            <a:r>
              <a:rPr lang="en-US" dirty="0"/>
              <a:t>Click Drawing Tools/Format/Crop </a:t>
            </a:r>
          </a:p>
        </p:txBody>
      </p:sp>
      <p:sp>
        <p:nvSpPr>
          <p:cNvPr id="4" name="Text Placeholder 3"/>
          <p:cNvSpPr>
            <a:spLocks noGrp="1"/>
          </p:cNvSpPr>
          <p:nvPr>
            <p:ph type="body" sz="quarter" idx="17"/>
          </p:nvPr>
        </p:nvSpPr>
        <p:spPr>
          <a:xfrm>
            <a:off x="762001" y="1671368"/>
            <a:ext cx="3163094" cy="49556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51350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umn Text with 2/3 Photo">
    <p:spTree>
      <p:nvGrpSpPr>
        <p:cNvPr id="1" name=""/>
        <p:cNvGrpSpPr/>
        <p:nvPr/>
      </p:nvGrpSpPr>
      <p:grpSpPr>
        <a:xfrm>
          <a:off x="0" y="0"/>
          <a:ext cx="0" cy="0"/>
          <a:chOff x="0" y="0"/>
          <a:chExt cx="0" cy="0"/>
        </a:xfrm>
      </p:grpSpPr>
      <p:sp>
        <p:nvSpPr>
          <p:cNvPr id="7"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pPr lvl="0"/>
            <a:r>
              <a:rPr lang="en-US" dirty="0"/>
              <a:t>Section title</a:t>
            </a:r>
          </a:p>
        </p:txBody>
      </p:sp>
      <p:sp>
        <p:nvSpPr>
          <p:cNvPr id="3" name="Title 2"/>
          <p:cNvSpPr>
            <a:spLocks noGrp="1"/>
          </p:cNvSpPr>
          <p:nvPr>
            <p:ph type="title" hasCustomPrompt="1"/>
          </p:nvPr>
        </p:nvSpPr>
        <p:spPr>
          <a:xfrm>
            <a:off x="762000" y="1062959"/>
            <a:ext cx="9842500" cy="332974"/>
          </a:xfrm>
        </p:spPr>
        <p:txBody>
          <a:bodyPr/>
          <a:lstStyle>
            <a:lvl1pPr>
              <a:defRPr/>
            </a:lvl1pPr>
          </a:lstStyle>
          <a:p>
            <a:r>
              <a:rPr lang="en-US" dirty="0"/>
              <a:t>1 Column Text with 2/3 photo</a:t>
            </a:r>
          </a:p>
        </p:txBody>
      </p:sp>
      <p:sp>
        <p:nvSpPr>
          <p:cNvPr id="5" name="Picture Placeholder 3"/>
          <p:cNvSpPr>
            <a:spLocks noGrp="1"/>
          </p:cNvSpPr>
          <p:nvPr>
            <p:ph type="pic" sz="quarter" idx="14" hasCustomPrompt="1"/>
          </p:nvPr>
        </p:nvSpPr>
        <p:spPr>
          <a:xfrm>
            <a:off x="4083050" y="1714500"/>
            <a:ext cx="6521450" cy="4955540"/>
          </a:xfrm>
          <a:solidFill>
            <a:schemeClr val="accent1"/>
          </a:solidFill>
        </p:spPr>
        <p:txBody>
          <a:bodyPr/>
          <a:lstStyle>
            <a:lvl1pPr>
              <a:defRPr baseline="0"/>
            </a:lvl1pPr>
          </a:lstStyle>
          <a:p>
            <a:r>
              <a:rPr lang="en-US" dirty="0"/>
              <a:t>Click icon to add photo</a:t>
            </a:r>
            <a:br>
              <a:rPr lang="en-US" dirty="0"/>
            </a:br>
            <a:r>
              <a:rPr lang="en-US" dirty="0"/>
              <a:t>6.5 x 8.56</a:t>
            </a:r>
            <a:br>
              <a:rPr lang="en-US" dirty="0"/>
            </a:br>
            <a:r>
              <a:rPr lang="en-US" dirty="0"/>
              <a:t>To adjust photo within placeholder:</a:t>
            </a:r>
            <a:br>
              <a:rPr lang="en-US" dirty="0"/>
            </a:br>
            <a:r>
              <a:rPr lang="en-US" dirty="0"/>
              <a:t>Click Drawing Tools/Format/Crop </a:t>
            </a:r>
          </a:p>
        </p:txBody>
      </p:sp>
      <p:sp>
        <p:nvSpPr>
          <p:cNvPr id="4" name="Text Placeholder 3"/>
          <p:cNvSpPr>
            <a:spLocks noGrp="1"/>
          </p:cNvSpPr>
          <p:nvPr>
            <p:ph type="body" sz="quarter" idx="17"/>
          </p:nvPr>
        </p:nvSpPr>
        <p:spPr>
          <a:xfrm>
            <a:off x="762001" y="1671368"/>
            <a:ext cx="3163094" cy="49556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899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ide Text + 3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Text with Three Images</a:t>
            </a:r>
          </a:p>
        </p:txBody>
      </p:sp>
      <p:sp>
        <p:nvSpPr>
          <p:cNvPr id="5"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pPr lvl="0"/>
            <a:r>
              <a:rPr lang="en-US" dirty="0"/>
              <a:t>Section title</a:t>
            </a:r>
          </a:p>
        </p:txBody>
      </p:sp>
      <p:sp>
        <p:nvSpPr>
          <p:cNvPr id="6" name="Picture Placeholder 3"/>
          <p:cNvSpPr>
            <a:spLocks noGrp="1"/>
          </p:cNvSpPr>
          <p:nvPr>
            <p:ph type="pic" sz="quarter" idx="12" hasCustomPrompt="1"/>
          </p:nvPr>
        </p:nvSpPr>
        <p:spPr>
          <a:xfrm>
            <a:off x="762000" y="424688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7" name="Picture Placeholder 3"/>
          <p:cNvSpPr>
            <a:spLocks noGrp="1"/>
          </p:cNvSpPr>
          <p:nvPr>
            <p:ph type="pic" sz="quarter" idx="14" hasCustomPrompt="1"/>
          </p:nvPr>
        </p:nvSpPr>
        <p:spPr>
          <a:xfrm>
            <a:off x="4083050" y="424688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8" name="Picture Placeholder 3"/>
          <p:cNvSpPr>
            <a:spLocks noGrp="1"/>
          </p:cNvSpPr>
          <p:nvPr>
            <p:ph type="pic" sz="quarter" idx="16" hasCustomPrompt="1"/>
          </p:nvPr>
        </p:nvSpPr>
        <p:spPr>
          <a:xfrm>
            <a:off x="7404100" y="424688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9" name="Text Placeholder 3"/>
          <p:cNvSpPr>
            <a:spLocks noGrp="1"/>
          </p:cNvSpPr>
          <p:nvPr>
            <p:ph type="body" sz="quarter" idx="17"/>
          </p:nvPr>
        </p:nvSpPr>
        <p:spPr>
          <a:xfrm>
            <a:off x="762000" y="1671368"/>
            <a:ext cx="9842500" cy="23792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55480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Photos option A">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r>
              <a:rPr lang="en-US" dirty="0"/>
              <a:t>Section title</a:t>
            </a:r>
          </a:p>
        </p:txBody>
      </p:sp>
      <p:sp>
        <p:nvSpPr>
          <p:cNvPr id="2" name="Title 1"/>
          <p:cNvSpPr>
            <a:spLocks noGrp="1"/>
          </p:cNvSpPr>
          <p:nvPr>
            <p:ph type="title" hasCustomPrompt="1"/>
          </p:nvPr>
        </p:nvSpPr>
        <p:spPr>
          <a:xfrm>
            <a:off x="762000" y="1062959"/>
            <a:ext cx="9842500" cy="332974"/>
          </a:xfrm>
        </p:spPr>
        <p:txBody>
          <a:bodyPr/>
          <a:lstStyle>
            <a:lvl1pPr>
              <a:defRPr baseline="0"/>
            </a:lvl1pPr>
          </a:lstStyle>
          <a:p>
            <a:r>
              <a:rPr lang="en-US" dirty="0"/>
              <a:t>3 Photos Option A</a:t>
            </a:r>
          </a:p>
        </p:txBody>
      </p:sp>
      <p:sp>
        <p:nvSpPr>
          <p:cNvPr id="4" name="Picture Placeholder 3"/>
          <p:cNvSpPr>
            <a:spLocks noGrp="1"/>
          </p:cNvSpPr>
          <p:nvPr>
            <p:ph type="pic" sz="quarter" idx="11" hasCustomPrompt="1"/>
          </p:nvPr>
        </p:nvSpPr>
        <p:spPr>
          <a:xfrm>
            <a:off x="762000" y="1714500"/>
            <a:ext cx="3200400" cy="4953000"/>
          </a:xfrm>
          <a:solidFill>
            <a:schemeClr val="accent1"/>
          </a:solidFill>
        </p:spPr>
        <p:txBody>
          <a:bodyPr/>
          <a:lstStyle>
            <a:lvl1pPr>
              <a:defRPr baseline="0"/>
            </a:lvl1pPr>
          </a:lstStyle>
          <a:p>
            <a:r>
              <a:rPr lang="en-US" dirty="0"/>
              <a:t>Click icon to add photo</a:t>
            </a:r>
            <a:br>
              <a:rPr lang="en-US" dirty="0"/>
            </a:br>
            <a:r>
              <a:rPr lang="en-US" dirty="0"/>
              <a:t>6.5 x 4.2</a:t>
            </a:r>
            <a:br>
              <a:rPr lang="en-US" dirty="0"/>
            </a:br>
            <a:r>
              <a:rPr lang="en-US" dirty="0"/>
              <a:t>To adjust photo within placeholder:</a:t>
            </a:r>
            <a:br>
              <a:rPr lang="en-US" dirty="0"/>
            </a:br>
            <a:r>
              <a:rPr lang="en-US" dirty="0"/>
              <a:t>Click Drawing Tools/Format/Crop </a:t>
            </a:r>
          </a:p>
        </p:txBody>
      </p:sp>
      <p:sp>
        <p:nvSpPr>
          <p:cNvPr id="6" name="Picture Placeholder 3"/>
          <p:cNvSpPr>
            <a:spLocks noGrp="1"/>
          </p:cNvSpPr>
          <p:nvPr>
            <p:ph type="pic" sz="quarter" idx="13" hasCustomPrompt="1"/>
          </p:nvPr>
        </p:nvSpPr>
        <p:spPr>
          <a:xfrm>
            <a:off x="4089400" y="1714500"/>
            <a:ext cx="3200400" cy="4953000"/>
          </a:xfrm>
          <a:solidFill>
            <a:schemeClr val="accent1"/>
          </a:solidFill>
        </p:spPr>
        <p:txBody>
          <a:bodyPr/>
          <a:lstStyle>
            <a:lvl1pPr>
              <a:defRPr baseline="0"/>
            </a:lvl1pPr>
          </a:lstStyle>
          <a:p>
            <a:r>
              <a:rPr lang="en-US" dirty="0"/>
              <a:t>Click icon to add photo</a:t>
            </a:r>
            <a:br>
              <a:rPr lang="en-US" dirty="0"/>
            </a:br>
            <a:r>
              <a:rPr lang="en-US" dirty="0"/>
              <a:t>6.5 x 4.2</a:t>
            </a:r>
            <a:br>
              <a:rPr lang="en-US" dirty="0"/>
            </a:br>
            <a:r>
              <a:rPr lang="en-US" dirty="0"/>
              <a:t>To adjust photo within placeholder:</a:t>
            </a:r>
            <a:br>
              <a:rPr lang="en-US" dirty="0"/>
            </a:br>
            <a:r>
              <a:rPr lang="en-US" dirty="0"/>
              <a:t>Click Drawing Tools/Format/Crop </a:t>
            </a:r>
          </a:p>
        </p:txBody>
      </p:sp>
      <p:sp>
        <p:nvSpPr>
          <p:cNvPr id="9" name="Picture Placeholder 3"/>
          <p:cNvSpPr>
            <a:spLocks noGrp="1"/>
          </p:cNvSpPr>
          <p:nvPr>
            <p:ph type="pic" sz="quarter" idx="15" hasCustomPrompt="1"/>
          </p:nvPr>
        </p:nvSpPr>
        <p:spPr>
          <a:xfrm>
            <a:off x="7404100" y="1714500"/>
            <a:ext cx="3200400" cy="4953000"/>
          </a:xfrm>
          <a:solidFill>
            <a:schemeClr val="accent1"/>
          </a:solidFill>
        </p:spPr>
        <p:txBody>
          <a:bodyPr/>
          <a:lstStyle>
            <a:lvl1pPr>
              <a:defRPr baseline="0"/>
            </a:lvl1pPr>
          </a:lstStyle>
          <a:p>
            <a:r>
              <a:rPr lang="en-US" dirty="0"/>
              <a:t>Click icon to add photo</a:t>
            </a:r>
            <a:br>
              <a:rPr lang="en-US" dirty="0"/>
            </a:br>
            <a:r>
              <a:rPr lang="en-US" dirty="0"/>
              <a:t>6.5 x 4.2</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1423632369"/>
      </p:ext>
    </p:extLst>
  </p:cSld>
  <p:clrMapOvr>
    <a:masterClrMapping/>
  </p:clrMapOvr>
  <p:extLst mod="1">
    <p:ext uri="{DCECCB84-F9BA-43D5-87BE-67443E8EF086}">
      <p15:sldGuideLst xmlns:p15="http://schemas.microsoft.com/office/powerpoint/2012/main">
        <p15:guide id="1" orient="horz" pos="115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Photos Option B">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r>
              <a:rPr lang="en-US" dirty="0"/>
              <a:t>Section title</a:t>
            </a:r>
          </a:p>
        </p:txBody>
      </p:sp>
      <p:sp>
        <p:nvSpPr>
          <p:cNvPr id="2" name="Title 1"/>
          <p:cNvSpPr>
            <a:spLocks noGrp="1"/>
          </p:cNvSpPr>
          <p:nvPr>
            <p:ph type="title" hasCustomPrompt="1"/>
          </p:nvPr>
        </p:nvSpPr>
        <p:spPr>
          <a:xfrm>
            <a:off x="762000" y="1062959"/>
            <a:ext cx="9842500" cy="332974"/>
          </a:xfrm>
        </p:spPr>
        <p:txBody>
          <a:bodyPr/>
          <a:lstStyle>
            <a:lvl1pPr>
              <a:defRPr baseline="0"/>
            </a:lvl1pPr>
          </a:lstStyle>
          <a:p>
            <a:r>
              <a:rPr lang="en-US" dirty="0"/>
              <a:t>3 Photos </a:t>
            </a:r>
            <a:r>
              <a:rPr lang="fr-FR" dirty="0"/>
              <a:t>Option B</a:t>
            </a:r>
            <a:endParaRPr lang="en-US" dirty="0"/>
          </a:p>
        </p:txBody>
      </p:sp>
      <p:sp>
        <p:nvSpPr>
          <p:cNvPr id="4" name="Picture Placeholder 3"/>
          <p:cNvSpPr>
            <a:spLocks noGrp="1"/>
          </p:cNvSpPr>
          <p:nvPr>
            <p:ph type="pic" sz="quarter" idx="11" hasCustomPrompt="1"/>
          </p:nvPr>
        </p:nvSpPr>
        <p:spPr>
          <a:xfrm>
            <a:off x="762000" y="1714500"/>
            <a:ext cx="3200400" cy="4953000"/>
          </a:xfrm>
          <a:solidFill>
            <a:schemeClr val="accent1"/>
          </a:solidFill>
        </p:spPr>
        <p:txBody>
          <a:bodyPr/>
          <a:lstStyle>
            <a:lvl1pPr>
              <a:defRPr baseline="0"/>
            </a:lvl1pPr>
          </a:lstStyle>
          <a:p>
            <a:r>
              <a:rPr lang="en-US" dirty="0"/>
              <a:t>Click icon to add photo</a:t>
            </a:r>
            <a:br>
              <a:rPr lang="en-US" dirty="0"/>
            </a:br>
            <a:r>
              <a:rPr lang="en-US" dirty="0"/>
              <a:t>6.5 x 4.2</a:t>
            </a:r>
            <a:br>
              <a:rPr lang="en-US" dirty="0"/>
            </a:br>
            <a:r>
              <a:rPr lang="en-US" dirty="0"/>
              <a:t>To adjust photo within placeholder:</a:t>
            </a:r>
            <a:br>
              <a:rPr lang="en-US" dirty="0"/>
            </a:br>
            <a:r>
              <a:rPr lang="en-US" dirty="0"/>
              <a:t>Click Drawing Tools/Format/Crop </a:t>
            </a:r>
          </a:p>
        </p:txBody>
      </p:sp>
      <p:sp>
        <p:nvSpPr>
          <p:cNvPr id="6" name="Picture Placeholder 3"/>
          <p:cNvSpPr>
            <a:spLocks noGrp="1"/>
          </p:cNvSpPr>
          <p:nvPr>
            <p:ph type="pic" sz="quarter" idx="13" hasCustomPrompt="1"/>
          </p:nvPr>
        </p:nvSpPr>
        <p:spPr>
          <a:xfrm>
            <a:off x="4089400" y="1714500"/>
            <a:ext cx="6515100" cy="2423160"/>
          </a:xfrm>
          <a:solidFill>
            <a:schemeClr val="accent1"/>
          </a:solidFill>
        </p:spPr>
        <p:txBody>
          <a:bodyPr/>
          <a:lstStyle>
            <a:lvl1pPr>
              <a:defRPr baseline="0"/>
            </a:lvl1pPr>
          </a:lstStyle>
          <a:p>
            <a:r>
              <a:rPr lang="en-US" dirty="0"/>
              <a:t>Click icon to add photo</a:t>
            </a:r>
            <a:br>
              <a:rPr lang="en-US" dirty="0"/>
            </a:br>
            <a:r>
              <a:rPr lang="en-US" dirty="0"/>
              <a:t>3.18 x 8.55</a:t>
            </a:r>
            <a:br>
              <a:rPr lang="en-US" dirty="0"/>
            </a:br>
            <a:r>
              <a:rPr lang="en-US" dirty="0"/>
              <a:t>To adjust photo within placeholder:</a:t>
            </a:r>
            <a:br>
              <a:rPr lang="en-US" dirty="0"/>
            </a:br>
            <a:r>
              <a:rPr lang="en-US" dirty="0"/>
              <a:t>Click Drawing Tools/Format/Crop </a:t>
            </a:r>
          </a:p>
        </p:txBody>
      </p:sp>
      <p:sp>
        <p:nvSpPr>
          <p:cNvPr id="7" name="Picture Placeholder 3"/>
          <p:cNvSpPr>
            <a:spLocks noGrp="1"/>
          </p:cNvSpPr>
          <p:nvPr>
            <p:ph type="pic" sz="quarter" idx="14" hasCustomPrompt="1"/>
          </p:nvPr>
        </p:nvSpPr>
        <p:spPr>
          <a:xfrm>
            <a:off x="4089400" y="4246880"/>
            <a:ext cx="6515100" cy="2423160"/>
          </a:xfrm>
          <a:solidFill>
            <a:schemeClr val="accent1"/>
          </a:solidFill>
        </p:spPr>
        <p:txBody>
          <a:bodyPr/>
          <a:lstStyle>
            <a:lvl1pPr>
              <a:defRPr baseline="0"/>
            </a:lvl1pPr>
          </a:lstStyle>
          <a:p>
            <a:r>
              <a:rPr lang="en-US" dirty="0"/>
              <a:t>Click icon to add photo</a:t>
            </a:r>
            <a:br>
              <a:rPr lang="en-US" dirty="0"/>
            </a:br>
            <a:r>
              <a:rPr lang="en-US" dirty="0"/>
              <a:t>3.18 x 8.55</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265356965"/>
      </p:ext>
    </p:extLst>
  </p:cSld>
  <p:clrMapOvr>
    <a:masterClrMapping/>
  </p:clrMapOvr>
  <p:extLst mod="1">
    <p:ext uri="{DCECCB84-F9BA-43D5-87BE-67443E8EF086}">
      <p15:sldGuideLst xmlns:p15="http://schemas.microsoft.com/office/powerpoint/2012/main">
        <p15:guide id="1" orient="horz" pos="11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Photos">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r>
              <a:rPr lang="en-US" dirty="0"/>
              <a:t>Section title</a:t>
            </a:r>
          </a:p>
        </p:txBody>
      </p:sp>
      <p:sp>
        <p:nvSpPr>
          <p:cNvPr id="2" name="Title 1"/>
          <p:cNvSpPr>
            <a:spLocks noGrp="1"/>
          </p:cNvSpPr>
          <p:nvPr>
            <p:ph type="title" hasCustomPrompt="1"/>
          </p:nvPr>
        </p:nvSpPr>
        <p:spPr>
          <a:xfrm>
            <a:off x="762000" y="1062959"/>
            <a:ext cx="9842500" cy="332974"/>
          </a:xfrm>
        </p:spPr>
        <p:txBody>
          <a:bodyPr/>
          <a:lstStyle>
            <a:lvl1pPr>
              <a:defRPr baseline="0"/>
            </a:lvl1pPr>
          </a:lstStyle>
          <a:p>
            <a:r>
              <a:rPr lang="en-US" dirty="0"/>
              <a:t>5 Photos</a:t>
            </a:r>
          </a:p>
        </p:txBody>
      </p:sp>
      <p:sp>
        <p:nvSpPr>
          <p:cNvPr id="4" name="Picture Placeholder 3"/>
          <p:cNvSpPr>
            <a:spLocks noGrp="1"/>
          </p:cNvSpPr>
          <p:nvPr>
            <p:ph type="pic" sz="quarter" idx="11" hasCustomPrompt="1"/>
          </p:nvPr>
        </p:nvSpPr>
        <p:spPr>
          <a:xfrm>
            <a:off x="762000" y="1714500"/>
            <a:ext cx="3200400" cy="4953000"/>
          </a:xfrm>
          <a:solidFill>
            <a:schemeClr val="accent1"/>
          </a:solidFill>
        </p:spPr>
        <p:txBody>
          <a:bodyPr/>
          <a:lstStyle>
            <a:lvl1pPr>
              <a:defRPr baseline="0"/>
            </a:lvl1pPr>
          </a:lstStyle>
          <a:p>
            <a:r>
              <a:rPr lang="en-US" dirty="0"/>
              <a:t>Click icon to add photo</a:t>
            </a:r>
            <a:br>
              <a:rPr lang="en-US" dirty="0"/>
            </a:br>
            <a:r>
              <a:rPr lang="en-US" dirty="0"/>
              <a:t>6.5 x 4.2</a:t>
            </a:r>
            <a:br>
              <a:rPr lang="en-US" dirty="0"/>
            </a:br>
            <a:r>
              <a:rPr lang="en-US" dirty="0"/>
              <a:t>To adjust photo within placeholder:</a:t>
            </a:r>
            <a:br>
              <a:rPr lang="en-US" dirty="0"/>
            </a:br>
            <a:r>
              <a:rPr lang="en-US" dirty="0"/>
              <a:t>Click Drawing Tools/Format/Crop </a:t>
            </a:r>
          </a:p>
        </p:txBody>
      </p:sp>
      <p:sp>
        <p:nvSpPr>
          <p:cNvPr id="6" name="Picture Placeholder 3"/>
          <p:cNvSpPr>
            <a:spLocks noGrp="1"/>
          </p:cNvSpPr>
          <p:nvPr>
            <p:ph type="pic" sz="quarter" idx="13" hasCustomPrompt="1"/>
          </p:nvPr>
        </p:nvSpPr>
        <p:spPr>
          <a:xfrm>
            <a:off x="4089400" y="171450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7" name="Picture Placeholder 3"/>
          <p:cNvSpPr>
            <a:spLocks noGrp="1"/>
          </p:cNvSpPr>
          <p:nvPr>
            <p:ph type="pic" sz="quarter" idx="14" hasCustomPrompt="1"/>
          </p:nvPr>
        </p:nvSpPr>
        <p:spPr>
          <a:xfrm>
            <a:off x="4083050" y="424688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9" name="Picture Placeholder 3"/>
          <p:cNvSpPr>
            <a:spLocks noGrp="1"/>
          </p:cNvSpPr>
          <p:nvPr>
            <p:ph type="pic" sz="quarter" idx="15" hasCustomPrompt="1"/>
          </p:nvPr>
        </p:nvSpPr>
        <p:spPr>
          <a:xfrm>
            <a:off x="7404100" y="171450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10" name="Picture Placeholder 3"/>
          <p:cNvSpPr>
            <a:spLocks noGrp="1"/>
          </p:cNvSpPr>
          <p:nvPr>
            <p:ph type="pic" sz="quarter" idx="16" hasCustomPrompt="1"/>
          </p:nvPr>
        </p:nvSpPr>
        <p:spPr>
          <a:xfrm>
            <a:off x="7404100" y="424688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860989024"/>
      </p:ext>
    </p:extLst>
  </p:cSld>
  <p:clrMapOvr>
    <a:masterClrMapping/>
  </p:clrMapOvr>
  <p:extLst mod="1">
    <p:ext uri="{DCECCB84-F9BA-43D5-87BE-67443E8EF086}">
      <p15:sldGuideLst xmlns:p15="http://schemas.microsoft.com/office/powerpoint/2012/main">
        <p15:guide id="1" orient="horz" pos="115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 Photos">
    <p:spTree>
      <p:nvGrpSpPr>
        <p:cNvPr id="1" name=""/>
        <p:cNvGrpSpPr/>
        <p:nvPr/>
      </p:nvGrpSpPr>
      <p:grpSpPr>
        <a:xfrm>
          <a:off x="0" y="0"/>
          <a:ext cx="0" cy="0"/>
          <a:chOff x="0" y="0"/>
          <a:chExt cx="0" cy="0"/>
        </a:xfrm>
      </p:grpSpPr>
      <p:sp>
        <p:nvSpPr>
          <p:cNvPr id="8" name="Content Placeholder 2"/>
          <p:cNvSpPr>
            <a:spLocks noGrp="1"/>
          </p:cNvSpPr>
          <p:nvPr>
            <p:ph idx="10" hasCustomPrompt="1"/>
          </p:nvPr>
        </p:nvSpPr>
        <p:spPr>
          <a:xfrm>
            <a:off x="762000" y="713286"/>
            <a:ext cx="9842500" cy="289634"/>
          </a:xfrm>
        </p:spPr>
        <p:txBody>
          <a:bodyPr anchor="b"/>
          <a:lstStyle>
            <a:lvl1pPr>
              <a:defRPr sz="1500" cap="all" spc="42" baseline="0">
                <a:solidFill>
                  <a:srgbClr val="4C4C4C"/>
                </a:solidFill>
              </a:defRPr>
            </a:lvl1pPr>
          </a:lstStyle>
          <a:p>
            <a:r>
              <a:rPr lang="en-US" dirty="0"/>
              <a:t>Section title</a:t>
            </a:r>
          </a:p>
        </p:txBody>
      </p:sp>
      <p:sp>
        <p:nvSpPr>
          <p:cNvPr id="2" name="Title 1"/>
          <p:cNvSpPr>
            <a:spLocks noGrp="1"/>
          </p:cNvSpPr>
          <p:nvPr>
            <p:ph type="title" hasCustomPrompt="1"/>
          </p:nvPr>
        </p:nvSpPr>
        <p:spPr>
          <a:xfrm>
            <a:off x="762000" y="1062959"/>
            <a:ext cx="9842500" cy="332974"/>
          </a:xfrm>
        </p:spPr>
        <p:txBody>
          <a:bodyPr/>
          <a:lstStyle>
            <a:lvl1pPr>
              <a:defRPr baseline="0"/>
            </a:lvl1pPr>
          </a:lstStyle>
          <a:p>
            <a:r>
              <a:rPr lang="en-US" dirty="0"/>
              <a:t>6 Photos</a:t>
            </a:r>
          </a:p>
        </p:txBody>
      </p:sp>
      <p:sp>
        <p:nvSpPr>
          <p:cNvPr id="4" name="Picture Placeholder 3"/>
          <p:cNvSpPr>
            <a:spLocks noGrp="1"/>
          </p:cNvSpPr>
          <p:nvPr>
            <p:ph type="pic" sz="quarter" idx="11" hasCustomPrompt="1"/>
          </p:nvPr>
        </p:nvSpPr>
        <p:spPr>
          <a:xfrm>
            <a:off x="762000" y="171450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5" name="Picture Placeholder 3"/>
          <p:cNvSpPr>
            <a:spLocks noGrp="1"/>
          </p:cNvSpPr>
          <p:nvPr>
            <p:ph type="pic" sz="quarter" idx="12" hasCustomPrompt="1"/>
          </p:nvPr>
        </p:nvSpPr>
        <p:spPr>
          <a:xfrm>
            <a:off x="762000" y="424688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6" name="Picture Placeholder 3"/>
          <p:cNvSpPr>
            <a:spLocks noGrp="1"/>
          </p:cNvSpPr>
          <p:nvPr>
            <p:ph type="pic" sz="quarter" idx="13" hasCustomPrompt="1"/>
          </p:nvPr>
        </p:nvSpPr>
        <p:spPr>
          <a:xfrm>
            <a:off x="4089400" y="171450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7" name="Picture Placeholder 3"/>
          <p:cNvSpPr>
            <a:spLocks noGrp="1"/>
          </p:cNvSpPr>
          <p:nvPr>
            <p:ph type="pic" sz="quarter" idx="14" hasCustomPrompt="1"/>
          </p:nvPr>
        </p:nvSpPr>
        <p:spPr>
          <a:xfrm>
            <a:off x="4083050" y="424688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9" name="Picture Placeholder 3"/>
          <p:cNvSpPr>
            <a:spLocks noGrp="1"/>
          </p:cNvSpPr>
          <p:nvPr>
            <p:ph type="pic" sz="quarter" idx="15" hasCustomPrompt="1"/>
          </p:nvPr>
        </p:nvSpPr>
        <p:spPr>
          <a:xfrm>
            <a:off x="7404100" y="171450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
        <p:nvSpPr>
          <p:cNvPr id="10" name="Picture Placeholder 3"/>
          <p:cNvSpPr>
            <a:spLocks noGrp="1"/>
          </p:cNvSpPr>
          <p:nvPr>
            <p:ph type="pic" sz="quarter" idx="16" hasCustomPrompt="1"/>
          </p:nvPr>
        </p:nvSpPr>
        <p:spPr>
          <a:xfrm>
            <a:off x="7404100" y="4246880"/>
            <a:ext cx="3200400" cy="2423160"/>
          </a:xfrm>
          <a:solidFill>
            <a:schemeClr val="accent1"/>
          </a:solidFill>
        </p:spPr>
        <p:txBody>
          <a:bodyPr/>
          <a:lstStyle>
            <a:lvl1pPr>
              <a:defRPr baseline="0"/>
            </a:lvl1pPr>
          </a:lstStyle>
          <a:p>
            <a:r>
              <a:rPr lang="en-US" dirty="0"/>
              <a:t>Click icon to add photo</a:t>
            </a:r>
            <a:br>
              <a:rPr lang="en-US" dirty="0"/>
            </a:br>
            <a:r>
              <a:rPr lang="en-US" dirty="0"/>
              <a:t>3.18 x 4.2</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1118623627"/>
      </p:ext>
    </p:extLst>
  </p:cSld>
  <p:clrMapOvr>
    <a:masterClrMapping/>
  </p:clrMapOvr>
  <p:extLst mod="1">
    <p:ext uri="{DCECCB84-F9BA-43D5-87BE-67443E8EF086}">
      <p15:sldGuideLst xmlns:p15="http://schemas.microsoft.com/office/powerpoint/2012/main">
        <p15:guide id="1" orient="horz" pos="1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ILD + PUNKTLISTA">
    <p:spTree>
      <p:nvGrpSpPr>
        <p:cNvPr id="1" name=""/>
        <p:cNvGrpSpPr/>
        <p:nvPr/>
      </p:nvGrpSpPr>
      <p:grpSpPr>
        <a:xfrm>
          <a:off x="0" y="0"/>
          <a:ext cx="0" cy="0"/>
          <a:chOff x="0" y="0"/>
          <a:chExt cx="0" cy="0"/>
        </a:xfrm>
      </p:grpSpPr>
      <p:sp>
        <p:nvSpPr>
          <p:cNvPr id="20" name="Platshållare för text 19"/>
          <p:cNvSpPr>
            <a:spLocks noGrp="1"/>
          </p:cNvSpPr>
          <p:nvPr>
            <p:ph type="body" sz="quarter" idx="15" hasCustomPrompt="1"/>
          </p:nvPr>
        </p:nvSpPr>
        <p:spPr>
          <a:xfrm>
            <a:off x="7790217" y="1654386"/>
            <a:ext cx="3917068" cy="3881967"/>
          </a:xfrm>
          <a:prstGeom prst="rect">
            <a:avLst/>
          </a:prstGeom>
        </p:spPr>
        <p:txBody>
          <a:bodyPr lIns="0" tIns="0" rIns="0" bIns="0"/>
          <a:lstStyle>
            <a:lvl1pPr marL="243411" indent="-243411">
              <a:spcBef>
                <a:spcPts val="0"/>
              </a:spcBef>
              <a:spcAft>
                <a:spcPts val="1200"/>
              </a:spcAft>
              <a:buFont typeface="Arial" pitchFamily="34" charset="0"/>
              <a:buChar char="•"/>
              <a:defRPr sz="1867"/>
            </a:lvl1pPr>
            <a:lvl2pPr>
              <a:defRPr sz="1600"/>
            </a:lvl2pPr>
            <a:lvl3pPr>
              <a:defRPr sz="1600"/>
            </a:lvl3pPr>
            <a:lvl4pPr>
              <a:defRPr sz="1600"/>
            </a:lvl4pPr>
            <a:lvl5pPr>
              <a:defRPr sz="1600"/>
            </a:lvl5pPr>
          </a:lstStyle>
          <a:p>
            <a:pPr lvl="0"/>
            <a:r>
              <a:rPr lang="sv-SE" dirty="0"/>
              <a:t>Punktlista</a:t>
            </a:r>
          </a:p>
          <a:p>
            <a:pPr lvl="0"/>
            <a:endParaRPr lang="sv-SE" dirty="0"/>
          </a:p>
          <a:p>
            <a:pPr lvl="0"/>
            <a:endParaRPr lang="sv-SE" dirty="0"/>
          </a:p>
        </p:txBody>
      </p:sp>
      <p:sp>
        <p:nvSpPr>
          <p:cNvPr id="10" name="Platshållare för bild 5"/>
          <p:cNvSpPr>
            <a:spLocks noGrp="1" noChangeAspect="1"/>
          </p:cNvSpPr>
          <p:nvPr>
            <p:ph type="pic" sz="quarter" idx="13"/>
          </p:nvPr>
        </p:nvSpPr>
        <p:spPr>
          <a:xfrm>
            <a:off x="481190" y="1709844"/>
            <a:ext cx="6826665" cy="3833283"/>
          </a:xfrm>
          <a:prstGeom prst="rect">
            <a:avLst/>
          </a:prstGeom>
          <a:solidFill>
            <a:schemeClr val="bg1">
              <a:lumMod val="95000"/>
            </a:schemeClr>
          </a:solidFill>
        </p:spPr>
        <p:txBody>
          <a:bodyPr/>
          <a:lstStyle>
            <a:lvl1pPr>
              <a:defRPr>
                <a:noFill/>
              </a:defRPr>
            </a:lvl1pPr>
          </a:lstStyle>
          <a:p>
            <a:r>
              <a:rPr lang="sv-SE"/>
              <a:t>Klicka på ikonen för att lägga till en bild</a:t>
            </a:r>
          </a:p>
        </p:txBody>
      </p:sp>
      <p:sp>
        <p:nvSpPr>
          <p:cNvPr id="6" name="Platshållare för text 3"/>
          <p:cNvSpPr>
            <a:spLocks noGrp="1"/>
          </p:cNvSpPr>
          <p:nvPr>
            <p:ph type="body" sz="quarter" idx="10" hasCustomPrompt="1"/>
          </p:nvPr>
        </p:nvSpPr>
        <p:spPr>
          <a:xfrm>
            <a:off x="442443" y="354694"/>
            <a:ext cx="6872757" cy="563225"/>
          </a:xfrm>
          <a:prstGeom prst="rect">
            <a:avLst/>
          </a:prstGeom>
        </p:spPr>
        <p:txBody>
          <a:bodyPr lIns="0" tIns="0" rIns="0" bIns="0"/>
          <a:lstStyle>
            <a:lvl1pPr>
              <a:spcBef>
                <a:spcPts val="0"/>
              </a:spcBef>
              <a:defRPr sz="3733" b="1"/>
            </a:lvl1pPr>
          </a:lstStyle>
          <a:p>
            <a:pPr lvl="0"/>
            <a:r>
              <a:rPr lang="sv-SE" dirty="0"/>
              <a:t>Rubrik</a:t>
            </a:r>
          </a:p>
        </p:txBody>
      </p:sp>
      <p:sp>
        <p:nvSpPr>
          <p:cNvPr id="7" name="Platshållare för text 3"/>
          <p:cNvSpPr>
            <a:spLocks noGrp="1"/>
          </p:cNvSpPr>
          <p:nvPr>
            <p:ph type="body" sz="quarter" idx="11" hasCustomPrompt="1"/>
          </p:nvPr>
        </p:nvSpPr>
        <p:spPr>
          <a:xfrm>
            <a:off x="442443" y="917866"/>
            <a:ext cx="6872757" cy="383735"/>
          </a:xfrm>
          <a:prstGeom prst="rect">
            <a:avLst/>
          </a:prstGeom>
        </p:spPr>
        <p:txBody>
          <a:bodyPr lIns="7200" tIns="0" rIns="0" bIns="0"/>
          <a:lstStyle>
            <a:lvl1pPr>
              <a:defRPr sz="2400" b="0"/>
            </a:lvl1pPr>
          </a:lstStyle>
          <a:p>
            <a:pPr lvl="0"/>
            <a:r>
              <a:rPr lang="sv-SE" dirty="0"/>
              <a:t>Underrubrik</a:t>
            </a:r>
          </a:p>
        </p:txBody>
      </p:sp>
    </p:spTree>
    <p:extLst>
      <p:ext uri="{BB962C8B-B14F-4D97-AF65-F5344CB8AC3E}">
        <p14:creationId xmlns:p14="http://schemas.microsoft.com/office/powerpoint/2010/main" val="277490812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arrow Photo with Text Box">
    <p:spTree>
      <p:nvGrpSpPr>
        <p:cNvPr id="1" name=""/>
        <p:cNvGrpSpPr/>
        <p:nvPr/>
      </p:nvGrpSpPr>
      <p:grpSpPr>
        <a:xfrm>
          <a:off x="0" y="0"/>
          <a:ext cx="0" cy="0"/>
          <a:chOff x="0" y="0"/>
          <a:chExt cx="0" cy="0"/>
        </a:xfrm>
      </p:grpSpPr>
      <p:sp>
        <p:nvSpPr>
          <p:cNvPr id="3" name="Rectangle 2"/>
          <p:cNvSpPr/>
          <p:nvPr userDrawn="1"/>
        </p:nvSpPr>
        <p:spPr bwMode="white">
          <a:xfrm>
            <a:off x="527538" y="1333500"/>
            <a:ext cx="1041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Text Placeholder 8"/>
          <p:cNvSpPr>
            <a:spLocks noGrp="1"/>
          </p:cNvSpPr>
          <p:nvPr>
            <p:ph type="body" sz="quarter" idx="11" hasCustomPrompt="1"/>
          </p:nvPr>
        </p:nvSpPr>
        <p:spPr>
          <a:xfrm>
            <a:off x="4103914" y="1676400"/>
            <a:ext cx="3118874" cy="3964782"/>
          </a:xfrm>
        </p:spPr>
        <p:txBody>
          <a:bodyPr/>
          <a:lstStyle>
            <a:lvl1pPr>
              <a:defRPr sz="1417" baseline="0"/>
            </a:lvl1pPr>
            <a:lvl2pPr>
              <a:defRPr sz="1333"/>
            </a:lvl2pPr>
            <a:lvl3pPr>
              <a:defRPr sz="1000"/>
            </a:lvl3pPr>
          </a:lstStyle>
          <a:p>
            <a:pPr lvl="0"/>
            <a:r>
              <a:rPr lang="en-US" dirty="0"/>
              <a:t>Narrow photo with Text Box</a:t>
            </a:r>
          </a:p>
          <a:p>
            <a:pPr lvl="1"/>
            <a:r>
              <a:rPr lang="en-US" dirty="0"/>
              <a:t>Second level</a:t>
            </a:r>
          </a:p>
        </p:txBody>
      </p:sp>
      <p:sp>
        <p:nvSpPr>
          <p:cNvPr id="4" name="Picture Placeholder 3"/>
          <p:cNvSpPr>
            <a:spLocks noGrp="1"/>
          </p:cNvSpPr>
          <p:nvPr>
            <p:ph type="pic" sz="quarter" idx="12" hasCustomPrompt="1"/>
          </p:nvPr>
        </p:nvSpPr>
        <p:spPr>
          <a:xfrm>
            <a:off x="762000" y="254000"/>
            <a:ext cx="3111500" cy="6413500"/>
          </a:xfrm>
          <a:solidFill>
            <a:schemeClr val="accent1"/>
          </a:solidFill>
        </p:spPr>
        <p:txBody>
          <a:bodyPr/>
          <a:lstStyle>
            <a:lvl1pPr>
              <a:defRPr baseline="0"/>
            </a:lvl1pPr>
          </a:lstStyle>
          <a:p>
            <a:r>
              <a:rPr lang="en-US" dirty="0"/>
              <a:t>Click icon to add photo</a:t>
            </a:r>
            <a:br>
              <a:rPr lang="en-US" dirty="0"/>
            </a:br>
            <a:r>
              <a:rPr lang="en-US" dirty="0"/>
              <a:t>8.42 x 4.08</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109516464"/>
      </p:ext>
    </p:extLst>
  </p:cSld>
  <p:clrMapOvr>
    <a:masterClrMapping/>
  </p:clrMapOvr>
  <p:extLst mod="1">
    <p:ext uri="{DCECCB84-F9BA-43D5-87BE-67443E8EF086}">
      <p15:sldGuideLst xmlns:p15="http://schemas.microsoft.com/office/powerpoint/2012/main">
        <p15:guide id="1" pos="292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arrow Photo with Caption">
    <p:spTree>
      <p:nvGrpSpPr>
        <p:cNvPr id="1" name=""/>
        <p:cNvGrpSpPr/>
        <p:nvPr/>
      </p:nvGrpSpPr>
      <p:grpSpPr>
        <a:xfrm>
          <a:off x="0" y="0"/>
          <a:ext cx="0" cy="0"/>
          <a:chOff x="0" y="0"/>
          <a:chExt cx="0" cy="0"/>
        </a:xfrm>
      </p:grpSpPr>
      <p:sp>
        <p:nvSpPr>
          <p:cNvPr id="3" name="Rectangle 2"/>
          <p:cNvSpPr/>
          <p:nvPr userDrawn="1"/>
        </p:nvSpPr>
        <p:spPr bwMode="white">
          <a:xfrm>
            <a:off x="527538" y="1333500"/>
            <a:ext cx="1041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Text Placeholder 8"/>
          <p:cNvSpPr>
            <a:spLocks noGrp="1"/>
          </p:cNvSpPr>
          <p:nvPr>
            <p:ph type="body" sz="quarter" idx="12" hasCustomPrompt="1"/>
          </p:nvPr>
        </p:nvSpPr>
        <p:spPr>
          <a:xfrm>
            <a:off x="4103913" y="6171613"/>
            <a:ext cx="3421812" cy="516621"/>
          </a:xfrm>
        </p:spPr>
        <p:txBody>
          <a:bodyPr/>
          <a:lstStyle>
            <a:lvl1pPr>
              <a:lnSpc>
                <a:spcPct val="90000"/>
              </a:lnSpc>
              <a:defRPr sz="1333" baseline="0">
                <a:solidFill>
                  <a:srgbClr val="4C4C4C"/>
                </a:solidFill>
              </a:defRPr>
            </a:lvl1pPr>
            <a:lvl2pPr>
              <a:defRPr>
                <a:solidFill>
                  <a:schemeClr val="bg1"/>
                </a:solidFill>
              </a:defRPr>
            </a:lvl2pPr>
            <a:lvl3pPr>
              <a:defRPr>
                <a:solidFill>
                  <a:schemeClr val="bg1"/>
                </a:solidFill>
              </a:defRPr>
            </a:lvl3pPr>
          </a:lstStyle>
          <a:p>
            <a:pPr lvl="0"/>
            <a:r>
              <a:rPr lang="en-US" dirty="0"/>
              <a:t>Narrow Photo with Caption</a:t>
            </a:r>
          </a:p>
        </p:txBody>
      </p:sp>
      <p:sp>
        <p:nvSpPr>
          <p:cNvPr id="6" name="Picture Placeholder 3"/>
          <p:cNvSpPr>
            <a:spLocks noGrp="1"/>
          </p:cNvSpPr>
          <p:nvPr>
            <p:ph type="pic" sz="quarter" idx="13" hasCustomPrompt="1"/>
          </p:nvPr>
        </p:nvSpPr>
        <p:spPr>
          <a:xfrm>
            <a:off x="762000" y="254000"/>
            <a:ext cx="3111500" cy="6413500"/>
          </a:xfrm>
          <a:solidFill>
            <a:schemeClr val="accent1"/>
          </a:solidFill>
        </p:spPr>
        <p:txBody>
          <a:bodyPr/>
          <a:lstStyle>
            <a:lvl1pPr>
              <a:defRPr baseline="0"/>
            </a:lvl1pPr>
          </a:lstStyle>
          <a:p>
            <a:r>
              <a:rPr lang="en-US" dirty="0"/>
              <a:t>Click icon to add photo</a:t>
            </a:r>
            <a:br>
              <a:rPr lang="en-US" dirty="0"/>
            </a:br>
            <a:r>
              <a:rPr lang="en-US" dirty="0"/>
              <a:t>8.42 x 4.08</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41709984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ed Photo with Text Box">
    <p:spTree>
      <p:nvGrpSpPr>
        <p:cNvPr id="1" name=""/>
        <p:cNvGrpSpPr/>
        <p:nvPr/>
      </p:nvGrpSpPr>
      <p:grpSpPr>
        <a:xfrm>
          <a:off x="0" y="0"/>
          <a:ext cx="0" cy="0"/>
          <a:chOff x="0" y="0"/>
          <a:chExt cx="0" cy="0"/>
        </a:xfrm>
      </p:grpSpPr>
      <p:sp>
        <p:nvSpPr>
          <p:cNvPr id="3" name="Rectangle 2"/>
          <p:cNvSpPr/>
          <p:nvPr userDrawn="1"/>
        </p:nvSpPr>
        <p:spPr bwMode="white">
          <a:xfrm>
            <a:off x="527538" y="1333500"/>
            <a:ext cx="1041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Text Placeholder 8"/>
          <p:cNvSpPr>
            <a:spLocks noGrp="1"/>
          </p:cNvSpPr>
          <p:nvPr>
            <p:ph type="body" sz="quarter" idx="11" hasCustomPrompt="1"/>
          </p:nvPr>
        </p:nvSpPr>
        <p:spPr>
          <a:xfrm>
            <a:off x="5663350" y="1676400"/>
            <a:ext cx="3118874" cy="3964782"/>
          </a:xfrm>
        </p:spPr>
        <p:txBody>
          <a:bodyPr/>
          <a:lstStyle>
            <a:lvl1pPr>
              <a:defRPr sz="1417" baseline="0"/>
            </a:lvl1pPr>
            <a:lvl2pPr>
              <a:defRPr sz="1333"/>
            </a:lvl2pPr>
            <a:lvl3pPr>
              <a:defRPr sz="1000"/>
            </a:lvl3pPr>
          </a:lstStyle>
          <a:p>
            <a:pPr lvl="0"/>
            <a:r>
              <a:rPr lang="en-US" dirty="0"/>
              <a:t>Medium photo with Text Box</a:t>
            </a:r>
          </a:p>
          <a:p>
            <a:pPr lvl="1"/>
            <a:r>
              <a:rPr lang="en-US" dirty="0"/>
              <a:t>Second level</a:t>
            </a:r>
          </a:p>
        </p:txBody>
      </p:sp>
      <p:sp>
        <p:nvSpPr>
          <p:cNvPr id="4" name="Picture Placeholder 3"/>
          <p:cNvSpPr>
            <a:spLocks noGrp="1"/>
          </p:cNvSpPr>
          <p:nvPr>
            <p:ph type="pic" sz="quarter" idx="12" hasCustomPrompt="1"/>
          </p:nvPr>
        </p:nvSpPr>
        <p:spPr>
          <a:xfrm>
            <a:off x="762000" y="254000"/>
            <a:ext cx="4730750" cy="6413500"/>
          </a:xfrm>
          <a:solidFill>
            <a:schemeClr val="accent1"/>
          </a:solidFill>
        </p:spPr>
        <p:txBody>
          <a:bodyPr/>
          <a:lstStyle>
            <a:lvl1pPr marL="0" marR="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pPr marL="0" marR="0" lvl="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Click icon to add photo</a:t>
            </a:r>
            <a:br>
              <a:rPr lang="en-US" dirty="0"/>
            </a:br>
            <a:r>
              <a:rPr lang="en-US" dirty="0"/>
              <a:t>8.42 x 6.21</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3202538971"/>
      </p:ext>
    </p:extLst>
  </p:cSld>
  <p:clrMapOvr>
    <a:masterClrMapping/>
  </p:clrMapOvr>
  <p:extLst mod="1">
    <p:ext uri="{DCECCB84-F9BA-43D5-87BE-67443E8EF086}">
      <p15:sldGuideLst xmlns:p15="http://schemas.microsoft.com/office/powerpoint/2012/main">
        <p15:guide id="1" pos="415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ed Photo with Caption">
    <p:spTree>
      <p:nvGrpSpPr>
        <p:cNvPr id="1" name=""/>
        <p:cNvGrpSpPr/>
        <p:nvPr/>
      </p:nvGrpSpPr>
      <p:grpSpPr>
        <a:xfrm>
          <a:off x="0" y="0"/>
          <a:ext cx="0" cy="0"/>
          <a:chOff x="0" y="0"/>
          <a:chExt cx="0" cy="0"/>
        </a:xfrm>
      </p:grpSpPr>
      <p:sp>
        <p:nvSpPr>
          <p:cNvPr id="3" name="Rectangle 2"/>
          <p:cNvSpPr/>
          <p:nvPr userDrawn="1"/>
        </p:nvSpPr>
        <p:spPr bwMode="white">
          <a:xfrm>
            <a:off x="527538" y="1333500"/>
            <a:ext cx="1041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Text Placeholder 8"/>
          <p:cNvSpPr>
            <a:spLocks noGrp="1"/>
          </p:cNvSpPr>
          <p:nvPr>
            <p:ph type="body" sz="quarter" idx="12" hasCustomPrompt="1"/>
          </p:nvPr>
        </p:nvSpPr>
        <p:spPr>
          <a:xfrm>
            <a:off x="5672737" y="6171613"/>
            <a:ext cx="3421812" cy="516621"/>
          </a:xfrm>
        </p:spPr>
        <p:txBody>
          <a:bodyPr/>
          <a:lstStyle>
            <a:lvl1pPr>
              <a:lnSpc>
                <a:spcPct val="90000"/>
              </a:lnSpc>
              <a:defRPr sz="1333" baseline="0">
                <a:solidFill>
                  <a:srgbClr val="4C4C4C"/>
                </a:solidFill>
              </a:defRPr>
            </a:lvl1pPr>
            <a:lvl2pPr>
              <a:defRPr>
                <a:solidFill>
                  <a:schemeClr val="bg1"/>
                </a:solidFill>
              </a:defRPr>
            </a:lvl2pPr>
            <a:lvl3pPr>
              <a:defRPr>
                <a:solidFill>
                  <a:schemeClr val="bg1"/>
                </a:solidFill>
              </a:defRPr>
            </a:lvl3pPr>
          </a:lstStyle>
          <a:p>
            <a:pPr lvl="0"/>
            <a:r>
              <a:rPr lang="en-US" dirty="0"/>
              <a:t>Medium Photo with Caption</a:t>
            </a:r>
          </a:p>
        </p:txBody>
      </p:sp>
      <p:sp>
        <p:nvSpPr>
          <p:cNvPr id="6" name="Picture Placeholder 3"/>
          <p:cNvSpPr>
            <a:spLocks noGrp="1"/>
          </p:cNvSpPr>
          <p:nvPr>
            <p:ph type="pic" sz="quarter" idx="13" hasCustomPrompt="1"/>
          </p:nvPr>
        </p:nvSpPr>
        <p:spPr>
          <a:xfrm>
            <a:off x="762000" y="254000"/>
            <a:ext cx="4730750" cy="6413500"/>
          </a:xfrm>
          <a:solidFill>
            <a:schemeClr val="accent1"/>
          </a:solidFill>
        </p:spPr>
        <p:txBody>
          <a:bodyPr/>
          <a:lstStyle>
            <a:lvl1pPr marL="0" marR="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pPr marL="0" marR="0" lvl="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Click icon to add photo</a:t>
            </a:r>
            <a:br>
              <a:rPr lang="en-US" dirty="0"/>
            </a:br>
            <a:r>
              <a:rPr lang="en-US" dirty="0"/>
              <a:t>8.42 x 6.21</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2925628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Photo with Text Box">
    <p:spTree>
      <p:nvGrpSpPr>
        <p:cNvPr id="1" name=""/>
        <p:cNvGrpSpPr/>
        <p:nvPr/>
      </p:nvGrpSpPr>
      <p:grpSpPr>
        <a:xfrm>
          <a:off x="0" y="0"/>
          <a:ext cx="0" cy="0"/>
          <a:chOff x="0" y="0"/>
          <a:chExt cx="0" cy="0"/>
        </a:xfrm>
      </p:grpSpPr>
      <p:sp>
        <p:nvSpPr>
          <p:cNvPr id="3" name="Rectangle 2"/>
          <p:cNvSpPr/>
          <p:nvPr userDrawn="1"/>
        </p:nvSpPr>
        <p:spPr bwMode="white">
          <a:xfrm>
            <a:off x="527538" y="1333500"/>
            <a:ext cx="1041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Text Placeholder 8"/>
          <p:cNvSpPr>
            <a:spLocks noGrp="1"/>
          </p:cNvSpPr>
          <p:nvPr>
            <p:ph type="body" sz="quarter" idx="11" hasCustomPrompt="1"/>
          </p:nvPr>
        </p:nvSpPr>
        <p:spPr>
          <a:xfrm>
            <a:off x="7247791" y="1676400"/>
            <a:ext cx="3118874" cy="3964782"/>
          </a:xfrm>
        </p:spPr>
        <p:txBody>
          <a:bodyPr/>
          <a:lstStyle>
            <a:lvl1pPr>
              <a:defRPr sz="1417" baseline="0"/>
            </a:lvl1pPr>
            <a:lvl2pPr>
              <a:defRPr sz="1333"/>
            </a:lvl2pPr>
            <a:lvl3pPr>
              <a:defRPr sz="1000"/>
            </a:lvl3pPr>
          </a:lstStyle>
          <a:p>
            <a:pPr lvl="0"/>
            <a:r>
              <a:rPr lang="en-US" dirty="0"/>
              <a:t>Large photo with text box</a:t>
            </a:r>
          </a:p>
          <a:p>
            <a:pPr lvl="1"/>
            <a:r>
              <a:rPr lang="en-US" dirty="0"/>
              <a:t>Second level</a:t>
            </a:r>
          </a:p>
        </p:txBody>
      </p:sp>
      <p:sp>
        <p:nvSpPr>
          <p:cNvPr id="4" name="Picture Placeholder 3"/>
          <p:cNvSpPr>
            <a:spLocks noGrp="1"/>
          </p:cNvSpPr>
          <p:nvPr>
            <p:ph type="pic" sz="quarter" idx="12" hasCustomPrompt="1"/>
          </p:nvPr>
        </p:nvSpPr>
        <p:spPr>
          <a:xfrm>
            <a:off x="762000" y="254000"/>
            <a:ext cx="6318250" cy="6413500"/>
          </a:xfrm>
          <a:solidFill>
            <a:schemeClr val="accent1"/>
          </a:solidFill>
        </p:spPr>
        <p:txBody>
          <a:bodyPr/>
          <a:lstStyle>
            <a:lvl1pPr marL="0" marR="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pPr marL="0" marR="0" lvl="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Click icon to add photo</a:t>
            </a:r>
            <a:br>
              <a:rPr lang="en-US" dirty="0"/>
            </a:br>
            <a:r>
              <a:rPr lang="en-US" dirty="0"/>
              <a:t>8.42 x 8.29</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3056655294"/>
      </p:ext>
    </p:extLst>
  </p:cSld>
  <p:clrMapOvr>
    <a:masterClrMapping/>
  </p:clrMapOvr>
  <p:extLst mod="1">
    <p:ext uri="{DCECCB84-F9BA-43D5-87BE-67443E8EF086}">
      <p15:sldGuideLst xmlns:p15="http://schemas.microsoft.com/office/powerpoint/2012/main">
        <p15:guide id="1" pos="535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Photo with Caption">
    <p:spTree>
      <p:nvGrpSpPr>
        <p:cNvPr id="1" name=""/>
        <p:cNvGrpSpPr/>
        <p:nvPr/>
      </p:nvGrpSpPr>
      <p:grpSpPr>
        <a:xfrm>
          <a:off x="0" y="0"/>
          <a:ext cx="0" cy="0"/>
          <a:chOff x="0" y="0"/>
          <a:chExt cx="0" cy="0"/>
        </a:xfrm>
      </p:grpSpPr>
      <p:sp>
        <p:nvSpPr>
          <p:cNvPr id="3" name="Rectangle 2"/>
          <p:cNvSpPr/>
          <p:nvPr userDrawn="1"/>
        </p:nvSpPr>
        <p:spPr bwMode="white">
          <a:xfrm>
            <a:off x="527538" y="1333500"/>
            <a:ext cx="1041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Text Placeholder 8"/>
          <p:cNvSpPr>
            <a:spLocks noGrp="1"/>
          </p:cNvSpPr>
          <p:nvPr>
            <p:ph type="body" sz="quarter" idx="12" hasCustomPrompt="1"/>
          </p:nvPr>
        </p:nvSpPr>
        <p:spPr>
          <a:xfrm>
            <a:off x="7250061" y="6171613"/>
            <a:ext cx="3421812" cy="516621"/>
          </a:xfrm>
        </p:spPr>
        <p:txBody>
          <a:bodyPr/>
          <a:lstStyle>
            <a:lvl1pPr>
              <a:lnSpc>
                <a:spcPct val="90000"/>
              </a:lnSpc>
              <a:defRPr sz="1333" baseline="0">
                <a:solidFill>
                  <a:srgbClr val="4C4C4C"/>
                </a:solidFill>
              </a:defRPr>
            </a:lvl1pPr>
            <a:lvl2pPr>
              <a:defRPr>
                <a:solidFill>
                  <a:schemeClr val="bg1"/>
                </a:solidFill>
              </a:defRPr>
            </a:lvl2pPr>
            <a:lvl3pPr>
              <a:defRPr>
                <a:solidFill>
                  <a:schemeClr val="bg1"/>
                </a:solidFill>
              </a:defRPr>
            </a:lvl3pPr>
          </a:lstStyle>
          <a:p>
            <a:pPr lvl="0"/>
            <a:r>
              <a:rPr lang="en-US" dirty="0"/>
              <a:t>Large Photo Left with Caption </a:t>
            </a:r>
          </a:p>
        </p:txBody>
      </p:sp>
      <p:sp>
        <p:nvSpPr>
          <p:cNvPr id="6" name="Picture Placeholder 3"/>
          <p:cNvSpPr>
            <a:spLocks noGrp="1"/>
          </p:cNvSpPr>
          <p:nvPr>
            <p:ph type="pic" sz="quarter" idx="13" hasCustomPrompt="1"/>
          </p:nvPr>
        </p:nvSpPr>
        <p:spPr>
          <a:xfrm>
            <a:off x="762000" y="254000"/>
            <a:ext cx="6318250" cy="6413500"/>
          </a:xfrm>
          <a:solidFill>
            <a:schemeClr val="accent1"/>
          </a:solidFill>
        </p:spPr>
        <p:txBody>
          <a:bodyPr/>
          <a:lstStyle>
            <a:lvl1pPr marL="0" marR="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pPr marL="0" marR="0" lvl="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dirty="0"/>
              <a:t>Click icon to add photo</a:t>
            </a:r>
            <a:br>
              <a:rPr lang="en-US" dirty="0"/>
            </a:br>
            <a:r>
              <a:rPr lang="en-US" dirty="0"/>
              <a:t>8.42 x 8.29</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39032037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ight Large Photo">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1100458" y="1676400"/>
            <a:ext cx="3118874" cy="3964782"/>
          </a:xfrm>
        </p:spPr>
        <p:txBody>
          <a:bodyPr/>
          <a:lstStyle>
            <a:lvl1pPr algn="r">
              <a:defRPr sz="1417" baseline="0"/>
            </a:lvl1pPr>
            <a:lvl2pPr algn="r">
              <a:defRPr sz="1333"/>
            </a:lvl2pPr>
            <a:lvl3pPr algn="r">
              <a:defRPr sz="1000"/>
            </a:lvl3pPr>
          </a:lstStyle>
          <a:p>
            <a:pPr lvl="0"/>
            <a:r>
              <a:rPr lang="en-US" dirty="0"/>
              <a:t>Large Photo Left with Text Box</a:t>
            </a:r>
          </a:p>
          <a:p>
            <a:pPr lvl="1"/>
            <a:r>
              <a:rPr lang="en-US" dirty="0"/>
              <a:t>Second level</a:t>
            </a:r>
          </a:p>
        </p:txBody>
      </p:sp>
      <p:sp>
        <p:nvSpPr>
          <p:cNvPr id="6" name="Rectangle 5"/>
          <p:cNvSpPr/>
          <p:nvPr userDrawn="1"/>
        </p:nvSpPr>
        <p:spPr bwMode="white">
          <a:xfrm>
            <a:off x="527538" y="1333500"/>
            <a:ext cx="1041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Picture Placeholder 3"/>
          <p:cNvSpPr>
            <a:spLocks noGrp="1"/>
          </p:cNvSpPr>
          <p:nvPr>
            <p:ph type="pic" sz="quarter" idx="13" hasCustomPrompt="1"/>
          </p:nvPr>
        </p:nvSpPr>
        <p:spPr>
          <a:xfrm>
            <a:off x="4381500" y="254000"/>
            <a:ext cx="6318250" cy="6413500"/>
          </a:xfrm>
          <a:solidFill>
            <a:schemeClr val="accent1"/>
          </a:solidFill>
        </p:spPr>
        <p:txBody>
          <a:bodyPr/>
          <a:lstStyle>
            <a:lvl1pPr>
              <a:defRPr baseline="0"/>
            </a:lvl1pPr>
          </a:lstStyle>
          <a:p>
            <a:r>
              <a:rPr lang="en-US" dirty="0"/>
              <a:t>Click icon to add photo</a:t>
            </a:r>
            <a:br>
              <a:rPr lang="en-US" dirty="0"/>
            </a:br>
            <a:r>
              <a:rPr lang="en-US" dirty="0"/>
              <a:t>8.42 x 8.29</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2612612714"/>
      </p:ext>
    </p:extLst>
  </p:cSld>
  <p:clrMapOvr>
    <a:masterClrMapping/>
  </p:clrMapOvr>
  <p:extLst mod="1">
    <p:ext uri="{DCECCB84-F9BA-43D5-87BE-67443E8EF086}">
      <p15:sldGuideLst xmlns:p15="http://schemas.microsoft.com/office/powerpoint/2012/main">
        <p15:guide id="1" pos="331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ight Large Photo Caption">
    <p:spTree>
      <p:nvGrpSpPr>
        <p:cNvPr id="1" name=""/>
        <p:cNvGrpSpPr/>
        <p:nvPr/>
      </p:nvGrpSpPr>
      <p:grpSpPr>
        <a:xfrm>
          <a:off x="0" y="0"/>
          <a:ext cx="0" cy="0"/>
          <a:chOff x="0" y="0"/>
          <a:chExt cx="0" cy="0"/>
        </a:xfrm>
      </p:grpSpPr>
      <p:sp>
        <p:nvSpPr>
          <p:cNvPr id="3" name="Rectangle 2"/>
          <p:cNvSpPr/>
          <p:nvPr userDrawn="1"/>
        </p:nvSpPr>
        <p:spPr bwMode="white">
          <a:xfrm>
            <a:off x="527538" y="1333500"/>
            <a:ext cx="1041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Text Placeholder 8"/>
          <p:cNvSpPr>
            <a:spLocks noGrp="1"/>
          </p:cNvSpPr>
          <p:nvPr>
            <p:ph type="body" sz="quarter" idx="12" hasCustomPrompt="1"/>
          </p:nvPr>
        </p:nvSpPr>
        <p:spPr>
          <a:xfrm>
            <a:off x="792086" y="6171613"/>
            <a:ext cx="3421812" cy="516621"/>
          </a:xfrm>
        </p:spPr>
        <p:txBody>
          <a:bodyPr/>
          <a:lstStyle>
            <a:lvl1pPr algn="r">
              <a:lnSpc>
                <a:spcPct val="90000"/>
              </a:lnSpc>
              <a:defRPr sz="1333" baseline="0">
                <a:solidFill>
                  <a:srgbClr val="4C4C4C"/>
                </a:solidFill>
              </a:defRPr>
            </a:lvl1pPr>
            <a:lvl2pPr>
              <a:defRPr>
                <a:solidFill>
                  <a:schemeClr val="bg1"/>
                </a:solidFill>
              </a:defRPr>
            </a:lvl2pPr>
            <a:lvl3pPr>
              <a:defRPr>
                <a:solidFill>
                  <a:schemeClr val="bg1"/>
                </a:solidFill>
              </a:defRPr>
            </a:lvl3pPr>
          </a:lstStyle>
          <a:p>
            <a:pPr lvl="0"/>
            <a:r>
              <a:rPr lang="en-US" dirty="0"/>
              <a:t>Large Photo Left with Caption</a:t>
            </a:r>
          </a:p>
        </p:txBody>
      </p:sp>
      <p:sp>
        <p:nvSpPr>
          <p:cNvPr id="7" name="Picture Placeholder 3"/>
          <p:cNvSpPr>
            <a:spLocks noGrp="1"/>
          </p:cNvSpPr>
          <p:nvPr>
            <p:ph type="pic" sz="quarter" idx="13" hasCustomPrompt="1"/>
          </p:nvPr>
        </p:nvSpPr>
        <p:spPr>
          <a:xfrm>
            <a:off x="4381500" y="254000"/>
            <a:ext cx="6318250" cy="6413500"/>
          </a:xfrm>
          <a:solidFill>
            <a:schemeClr val="accent1"/>
          </a:solidFill>
        </p:spPr>
        <p:txBody>
          <a:bodyPr/>
          <a:lstStyle>
            <a:lvl1pPr>
              <a:defRPr baseline="0"/>
            </a:lvl1pPr>
          </a:lstStyle>
          <a:p>
            <a:r>
              <a:rPr lang="en-US" dirty="0"/>
              <a:t>Click icon to add photo</a:t>
            </a:r>
            <a:br>
              <a:rPr lang="en-US" dirty="0"/>
            </a:br>
            <a:r>
              <a:rPr lang="en-US" dirty="0"/>
              <a:t>8.42 x 8.29</a:t>
            </a:r>
            <a:br>
              <a:rPr lang="en-US" dirty="0"/>
            </a:br>
            <a:r>
              <a:rPr lang="en-US" dirty="0"/>
              <a:t>To adjust photo within placeholder:</a:t>
            </a:r>
            <a:br>
              <a:rPr lang="en-US" dirty="0"/>
            </a:br>
            <a:r>
              <a:rPr lang="en-US" dirty="0"/>
              <a:t>Click Drawing Tools/Format/Crop </a:t>
            </a:r>
          </a:p>
        </p:txBody>
      </p:sp>
    </p:spTree>
    <p:extLst>
      <p:ext uri="{BB962C8B-B14F-4D97-AF65-F5344CB8AC3E}">
        <p14:creationId xmlns:p14="http://schemas.microsoft.com/office/powerpoint/2010/main" val="3662358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ull Bleed dark photo">
    <p:bg>
      <p:bgPr>
        <a:solidFill>
          <a:schemeClr val="accent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0" hasCustomPrompt="1"/>
          </p:nvPr>
        </p:nvSpPr>
        <p:spPr>
          <a:xfrm>
            <a:off x="0" y="0"/>
            <a:ext cx="12192000" cy="6858000"/>
          </a:xfrm>
          <a:solidFill>
            <a:schemeClr val="accent1"/>
          </a:solidFill>
        </p:spPr>
        <p:txBody>
          <a:bodyPr/>
          <a:lstStyle>
            <a:lvl1pPr>
              <a:defRPr baseline="0"/>
            </a:lvl1pPr>
          </a:lstStyle>
          <a:p>
            <a:r>
              <a:rPr lang="en-US" dirty="0"/>
              <a:t>Click icon to add full bleed dark photo</a:t>
            </a:r>
            <a:br>
              <a:rPr lang="en-US" dirty="0"/>
            </a:br>
            <a:r>
              <a:rPr lang="en-US" dirty="0"/>
              <a:t>16x9”</a:t>
            </a:r>
            <a:br>
              <a:rPr lang="en-US" dirty="0"/>
            </a:br>
            <a:r>
              <a:rPr lang="en-US" dirty="0"/>
              <a:t>To adjust photo within placeholder:</a:t>
            </a:r>
            <a:br>
              <a:rPr lang="en-US" dirty="0"/>
            </a:br>
            <a:r>
              <a:rPr lang="en-US" dirty="0"/>
              <a:t>Click Drawing Tools/Format/Crop</a:t>
            </a:r>
            <a:br>
              <a:rPr lang="en-US" dirty="0"/>
            </a:br>
            <a:r>
              <a:rPr lang="en-US" dirty="0"/>
              <a:t>then click Arrange/Send to Back to unhide logo</a:t>
            </a:r>
          </a:p>
        </p:txBody>
      </p:sp>
      <p:grpSp>
        <p:nvGrpSpPr>
          <p:cNvPr id="3" name="Group 2"/>
          <p:cNvGrpSpPr/>
          <p:nvPr userDrawn="1"/>
        </p:nvGrpSpPr>
        <p:grpSpPr>
          <a:xfrm>
            <a:off x="11722762" y="260913"/>
            <a:ext cx="252712" cy="1396239"/>
            <a:chOff x="14067315" y="313095"/>
            <a:chExt cx="303254" cy="1675487"/>
          </a:xfrm>
        </p:grpSpPr>
        <p:sp>
          <p:nvSpPr>
            <p:cNvPr id="14" name="Freeform 5"/>
            <p:cNvSpPr>
              <a:spLocks noEditPoints="1"/>
            </p:cNvSpPr>
            <p:nvPr userDrawn="1"/>
          </p:nvSpPr>
          <p:spPr bwMode="auto">
            <a:xfrm rot="5400000">
              <a:off x="13427142" y="953268"/>
              <a:ext cx="1583600" cy="303254"/>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500"/>
            </a:p>
          </p:txBody>
        </p:sp>
        <p:sp>
          <p:nvSpPr>
            <p:cNvPr id="15" name="Freeform 6"/>
            <p:cNvSpPr>
              <a:spLocks noEditPoints="1"/>
            </p:cNvSpPr>
            <p:nvPr userDrawn="1"/>
          </p:nvSpPr>
          <p:spPr bwMode="auto">
            <a:xfrm rot="5400000">
              <a:off x="14220460" y="1917390"/>
              <a:ext cx="71192" cy="71192"/>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500"/>
            </a:p>
          </p:txBody>
        </p:sp>
      </p:grpSp>
    </p:spTree>
    <p:extLst>
      <p:ext uri="{BB962C8B-B14F-4D97-AF65-F5344CB8AC3E}">
        <p14:creationId xmlns:p14="http://schemas.microsoft.com/office/powerpoint/2010/main" val="19411052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ull Bleed light photo">
    <p:spTree>
      <p:nvGrpSpPr>
        <p:cNvPr id="1" name=""/>
        <p:cNvGrpSpPr/>
        <p:nvPr/>
      </p:nvGrpSpPr>
      <p:grpSpPr>
        <a:xfrm>
          <a:off x="0" y="0"/>
          <a:ext cx="0" cy="0"/>
          <a:chOff x="0" y="0"/>
          <a:chExt cx="0" cy="0"/>
        </a:xfrm>
      </p:grpSpPr>
      <p:sp>
        <p:nvSpPr>
          <p:cNvPr id="7" name="Picture Placeholder 3"/>
          <p:cNvSpPr>
            <a:spLocks noGrp="1"/>
          </p:cNvSpPr>
          <p:nvPr>
            <p:ph type="pic" sz="quarter" idx="12" hasCustomPrompt="1"/>
          </p:nvPr>
        </p:nvSpPr>
        <p:spPr>
          <a:xfrm>
            <a:off x="0" y="0"/>
            <a:ext cx="12192000" cy="6858000"/>
          </a:xfrm>
          <a:solidFill>
            <a:schemeClr val="accent1"/>
          </a:solidFill>
        </p:spPr>
        <p:txBody>
          <a:bodyPr/>
          <a:lstStyle>
            <a:lvl1pPr marL="0" marR="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US" dirty="0"/>
              <a:t>Click icon to add full bleed light photo</a:t>
            </a:r>
            <a:br>
              <a:rPr lang="en-US" dirty="0"/>
            </a:br>
            <a:r>
              <a:rPr lang="en-US" dirty="0"/>
              <a:t>16x9”</a:t>
            </a:r>
            <a:br>
              <a:rPr lang="en-US" dirty="0"/>
            </a:br>
            <a:r>
              <a:rPr lang="en-US" dirty="0"/>
              <a:t>To adjust photo within placeholder:</a:t>
            </a:r>
            <a:br>
              <a:rPr lang="en-US" dirty="0"/>
            </a:br>
            <a:r>
              <a:rPr lang="en-US" dirty="0"/>
              <a:t>Click Drawing Tools/Format/Crop </a:t>
            </a:r>
            <a:br>
              <a:rPr lang="en-US" dirty="0"/>
            </a:br>
            <a:r>
              <a:rPr lang="en-US" dirty="0"/>
              <a:t>then click Arrange/Send to Back to unhide logo</a:t>
            </a:r>
          </a:p>
        </p:txBody>
      </p:sp>
      <p:grpSp>
        <p:nvGrpSpPr>
          <p:cNvPr id="2" name="Group 1"/>
          <p:cNvGrpSpPr/>
          <p:nvPr userDrawn="1"/>
        </p:nvGrpSpPr>
        <p:grpSpPr>
          <a:xfrm>
            <a:off x="11722762" y="260913"/>
            <a:ext cx="252712" cy="1396239"/>
            <a:chOff x="14067315" y="313095"/>
            <a:chExt cx="303254" cy="1675487"/>
          </a:xfrm>
        </p:grpSpPr>
        <p:sp>
          <p:nvSpPr>
            <p:cNvPr id="11" name="Freeform 5"/>
            <p:cNvSpPr>
              <a:spLocks noEditPoints="1"/>
            </p:cNvSpPr>
            <p:nvPr userDrawn="1"/>
          </p:nvSpPr>
          <p:spPr bwMode="auto">
            <a:xfrm rot="5400000">
              <a:off x="13427142" y="953268"/>
              <a:ext cx="1583600" cy="303254"/>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500"/>
            </a:p>
          </p:txBody>
        </p:sp>
        <p:sp>
          <p:nvSpPr>
            <p:cNvPr id="12" name="Freeform 6"/>
            <p:cNvSpPr>
              <a:spLocks noEditPoints="1"/>
            </p:cNvSpPr>
            <p:nvPr userDrawn="1"/>
          </p:nvSpPr>
          <p:spPr bwMode="auto">
            <a:xfrm rot="5400000">
              <a:off x="14220460" y="1917390"/>
              <a:ext cx="71192" cy="71192"/>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500"/>
            </a:p>
          </p:txBody>
        </p:sp>
      </p:grpSp>
    </p:spTree>
    <p:extLst>
      <p:ext uri="{BB962C8B-B14F-4D97-AF65-F5344CB8AC3E}">
        <p14:creationId xmlns:p14="http://schemas.microsoft.com/office/powerpoint/2010/main" val="978356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UNKTLISTA - 2 st.">
    <p:spTree>
      <p:nvGrpSpPr>
        <p:cNvPr id="1" name=""/>
        <p:cNvGrpSpPr/>
        <p:nvPr/>
      </p:nvGrpSpPr>
      <p:grpSpPr>
        <a:xfrm>
          <a:off x="0" y="0"/>
          <a:ext cx="0" cy="0"/>
          <a:chOff x="0" y="0"/>
          <a:chExt cx="0" cy="0"/>
        </a:xfrm>
      </p:grpSpPr>
      <p:sp>
        <p:nvSpPr>
          <p:cNvPr id="20" name="Platshållare för text 19"/>
          <p:cNvSpPr>
            <a:spLocks noGrp="1"/>
          </p:cNvSpPr>
          <p:nvPr>
            <p:ph type="body" sz="quarter" idx="15" hasCustomPrompt="1"/>
          </p:nvPr>
        </p:nvSpPr>
        <p:spPr>
          <a:xfrm>
            <a:off x="475343" y="2256974"/>
            <a:ext cx="5383591" cy="3285669"/>
          </a:xfrm>
          <a:prstGeom prst="rect">
            <a:avLst/>
          </a:prstGeom>
        </p:spPr>
        <p:txBody>
          <a:bodyPr lIns="0" tIns="0" rIns="0" bIns="0"/>
          <a:lstStyle>
            <a:lvl1pPr marL="243411" indent="-243411">
              <a:spcBef>
                <a:spcPts val="0"/>
              </a:spcBef>
              <a:spcAft>
                <a:spcPts val="1200"/>
              </a:spcAft>
              <a:buFont typeface="Arial" pitchFamily="34" charset="0"/>
              <a:buChar char="•"/>
              <a:defRPr sz="1867"/>
            </a:lvl1pPr>
            <a:lvl2pPr>
              <a:defRPr sz="1600"/>
            </a:lvl2pPr>
            <a:lvl3pPr>
              <a:defRPr sz="1600"/>
            </a:lvl3pPr>
            <a:lvl4pPr>
              <a:defRPr sz="1600"/>
            </a:lvl4pPr>
            <a:lvl5pPr>
              <a:defRPr sz="1600"/>
            </a:lvl5pPr>
          </a:lstStyle>
          <a:p>
            <a:pPr lvl="0"/>
            <a:r>
              <a:rPr lang="sv-SE" dirty="0"/>
              <a:t>Punktlista</a:t>
            </a:r>
          </a:p>
          <a:p>
            <a:pPr lvl="0"/>
            <a:endParaRPr lang="sv-SE" dirty="0"/>
          </a:p>
          <a:p>
            <a:pPr lvl="0"/>
            <a:endParaRPr lang="sv-SE" dirty="0"/>
          </a:p>
        </p:txBody>
      </p:sp>
      <p:sp>
        <p:nvSpPr>
          <p:cNvPr id="10" name="Platshållare för text 3"/>
          <p:cNvSpPr>
            <a:spLocks noGrp="1"/>
          </p:cNvSpPr>
          <p:nvPr>
            <p:ph type="body" sz="quarter" idx="10" hasCustomPrompt="1"/>
          </p:nvPr>
        </p:nvSpPr>
        <p:spPr>
          <a:xfrm>
            <a:off x="442443" y="354694"/>
            <a:ext cx="6872757" cy="563225"/>
          </a:xfrm>
          <a:prstGeom prst="rect">
            <a:avLst/>
          </a:prstGeom>
        </p:spPr>
        <p:txBody>
          <a:bodyPr lIns="0" tIns="0" rIns="0" bIns="0"/>
          <a:lstStyle>
            <a:lvl1pPr>
              <a:spcBef>
                <a:spcPts val="0"/>
              </a:spcBef>
              <a:defRPr sz="3733" b="1"/>
            </a:lvl1pPr>
          </a:lstStyle>
          <a:p>
            <a:pPr lvl="0"/>
            <a:r>
              <a:rPr lang="sv-SE" dirty="0"/>
              <a:t>Rubrik</a:t>
            </a:r>
          </a:p>
        </p:txBody>
      </p:sp>
      <p:sp>
        <p:nvSpPr>
          <p:cNvPr id="11" name="Platshållare för text 3"/>
          <p:cNvSpPr>
            <a:spLocks noGrp="1"/>
          </p:cNvSpPr>
          <p:nvPr>
            <p:ph type="body" sz="quarter" idx="11" hasCustomPrompt="1"/>
          </p:nvPr>
        </p:nvSpPr>
        <p:spPr>
          <a:xfrm>
            <a:off x="442443" y="917866"/>
            <a:ext cx="6872757" cy="383735"/>
          </a:xfrm>
          <a:prstGeom prst="rect">
            <a:avLst/>
          </a:prstGeom>
        </p:spPr>
        <p:txBody>
          <a:bodyPr lIns="7200" tIns="0" rIns="0" bIns="0"/>
          <a:lstStyle>
            <a:lvl1pPr>
              <a:defRPr sz="2400" b="0"/>
            </a:lvl1pPr>
          </a:lstStyle>
          <a:p>
            <a:pPr lvl="0"/>
            <a:r>
              <a:rPr lang="sv-SE" dirty="0"/>
              <a:t>Underrubrik</a:t>
            </a:r>
          </a:p>
        </p:txBody>
      </p:sp>
      <p:sp>
        <p:nvSpPr>
          <p:cNvPr id="13" name="Platshållare för text 3"/>
          <p:cNvSpPr>
            <a:spLocks noGrp="1"/>
          </p:cNvSpPr>
          <p:nvPr>
            <p:ph type="body" sz="quarter" idx="17" hasCustomPrompt="1"/>
          </p:nvPr>
        </p:nvSpPr>
        <p:spPr>
          <a:xfrm>
            <a:off x="444199" y="1716619"/>
            <a:ext cx="5414736" cy="315381"/>
          </a:xfrm>
          <a:prstGeom prst="rect">
            <a:avLst/>
          </a:prstGeom>
        </p:spPr>
        <p:txBody>
          <a:bodyPr lIns="7200" tIns="0" rIns="0" bIns="0"/>
          <a:lstStyle>
            <a:lvl1pPr>
              <a:defRPr sz="2133" b="1"/>
            </a:lvl1pPr>
          </a:lstStyle>
          <a:p>
            <a:pPr lvl="0"/>
            <a:r>
              <a:rPr lang="sv-SE" dirty="0"/>
              <a:t>Rubrik punktlista</a:t>
            </a:r>
          </a:p>
        </p:txBody>
      </p:sp>
      <p:sp>
        <p:nvSpPr>
          <p:cNvPr id="15" name="Platshållare för text 19"/>
          <p:cNvSpPr>
            <a:spLocks noGrp="1"/>
          </p:cNvSpPr>
          <p:nvPr>
            <p:ph type="body" sz="quarter" idx="18" hasCustomPrompt="1"/>
          </p:nvPr>
        </p:nvSpPr>
        <p:spPr>
          <a:xfrm>
            <a:off x="6335185" y="2264231"/>
            <a:ext cx="5372100" cy="3285669"/>
          </a:xfrm>
          <a:prstGeom prst="rect">
            <a:avLst/>
          </a:prstGeom>
        </p:spPr>
        <p:txBody>
          <a:bodyPr lIns="0" tIns="0" rIns="0" bIns="0"/>
          <a:lstStyle>
            <a:lvl1pPr marL="243411" indent="-243411">
              <a:spcBef>
                <a:spcPts val="0"/>
              </a:spcBef>
              <a:spcAft>
                <a:spcPts val="1200"/>
              </a:spcAft>
              <a:buFont typeface="Arial" pitchFamily="34" charset="0"/>
              <a:buChar char="•"/>
              <a:defRPr sz="1867"/>
            </a:lvl1pPr>
            <a:lvl2pPr>
              <a:defRPr sz="1600"/>
            </a:lvl2pPr>
            <a:lvl3pPr>
              <a:defRPr sz="1600"/>
            </a:lvl3pPr>
            <a:lvl4pPr>
              <a:defRPr sz="1600"/>
            </a:lvl4pPr>
            <a:lvl5pPr>
              <a:defRPr sz="1600"/>
            </a:lvl5pPr>
          </a:lstStyle>
          <a:p>
            <a:pPr lvl="0"/>
            <a:r>
              <a:rPr lang="sv-SE" dirty="0"/>
              <a:t>Punktlista</a:t>
            </a:r>
          </a:p>
          <a:p>
            <a:pPr lvl="0"/>
            <a:endParaRPr lang="sv-SE" dirty="0"/>
          </a:p>
          <a:p>
            <a:pPr lvl="0"/>
            <a:endParaRPr lang="sv-SE" dirty="0"/>
          </a:p>
        </p:txBody>
      </p:sp>
      <p:sp>
        <p:nvSpPr>
          <p:cNvPr id="16" name="Platshållare för text 3"/>
          <p:cNvSpPr>
            <a:spLocks noGrp="1"/>
          </p:cNvSpPr>
          <p:nvPr>
            <p:ph type="body" sz="quarter" idx="19" hasCustomPrompt="1"/>
          </p:nvPr>
        </p:nvSpPr>
        <p:spPr>
          <a:xfrm>
            <a:off x="6301321" y="1711924"/>
            <a:ext cx="5405964" cy="315381"/>
          </a:xfrm>
          <a:prstGeom prst="rect">
            <a:avLst/>
          </a:prstGeom>
        </p:spPr>
        <p:txBody>
          <a:bodyPr lIns="7200" tIns="0" rIns="0" bIns="0"/>
          <a:lstStyle>
            <a:lvl1pPr>
              <a:defRPr sz="2133" b="1"/>
            </a:lvl1pPr>
          </a:lstStyle>
          <a:p>
            <a:pPr lvl="0"/>
            <a:r>
              <a:rPr lang="sv-SE" dirty="0"/>
              <a:t>Rubrik punktlista</a:t>
            </a:r>
          </a:p>
        </p:txBody>
      </p:sp>
    </p:spTree>
    <p:extLst>
      <p:ext uri="{BB962C8B-B14F-4D97-AF65-F5344CB8AC3E}">
        <p14:creationId xmlns:p14="http://schemas.microsoft.com/office/powerpoint/2010/main" val="3182246688"/>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Full Bleed dark photo Caption">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2000" cy="6858000"/>
          </a:xfrm>
          <a:solidFill>
            <a:schemeClr val="accent1"/>
          </a:solidFill>
        </p:spPr>
        <p:txBody>
          <a:bodyPr/>
          <a:lstStyle>
            <a:lvl1pPr marL="0" marR="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US" dirty="0"/>
              <a:t>Click icon to add full bleed dark photo</a:t>
            </a:r>
            <a:br>
              <a:rPr lang="en-US" dirty="0"/>
            </a:br>
            <a:r>
              <a:rPr lang="en-US" dirty="0"/>
              <a:t>16x9”</a:t>
            </a:r>
            <a:br>
              <a:rPr lang="en-US" dirty="0"/>
            </a:br>
            <a:r>
              <a:rPr lang="en-US" dirty="0"/>
              <a:t>To adjust photo within placeholder:</a:t>
            </a:r>
            <a:br>
              <a:rPr lang="en-US" dirty="0"/>
            </a:br>
            <a:r>
              <a:rPr lang="en-US" dirty="0"/>
              <a:t>Click Drawing Tools/Format/Crop</a:t>
            </a:r>
            <a:br>
              <a:rPr lang="en-US" dirty="0"/>
            </a:br>
            <a:r>
              <a:rPr lang="en-US" dirty="0"/>
              <a:t>then click Arrange/Send to Back to unhide logo </a:t>
            </a:r>
          </a:p>
          <a:p>
            <a:endParaRPr lang="en-US" dirty="0"/>
          </a:p>
        </p:txBody>
      </p:sp>
      <p:grpSp>
        <p:nvGrpSpPr>
          <p:cNvPr id="3" name="Group 2"/>
          <p:cNvGrpSpPr/>
          <p:nvPr userDrawn="1"/>
        </p:nvGrpSpPr>
        <p:grpSpPr>
          <a:xfrm>
            <a:off x="11722762" y="260913"/>
            <a:ext cx="252712" cy="1396239"/>
            <a:chOff x="14067315" y="313095"/>
            <a:chExt cx="303254" cy="1675487"/>
          </a:xfrm>
        </p:grpSpPr>
        <p:sp>
          <p:nvSpPr>
            <p:cNvPr id="14" name="Freeform 5"/>
            <p:cNvSpPr>
              <a:spLocks noEditPoints="1"/>
            </p:cNvSpPr>
            <p:nvPr userDrawn="1"/>
          </p:nvSpPr>
          <p:spPr bwMode="auto">
            <a:xfrm rot="5400000">
              <a:off x="13427142" y="953268"/>
              <a:ext cx="1583600" cy="303254"/>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500"/>
            </a:p>
          </p:txBody>
        </p:sp>
        <p:sp>
          <p:nvSpPr>
            <p:cNvPr id="15" name="Freeform 6"/>
            <p:cNvSpPr>
              <a:spLocks noEditPoints="1"/>
            </p:cNvSpPr>
            <p:nvPr userDrawn="1"/>
          </p:nvSpPr>
          <p:spPr bwMode="auto">
            <a:xfrm rot="5400000">
              <a:off x="14220460" y="1917390"/>
              <a:ext cx="71192" cy="71192"/>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500"/>
            </a:p>
          </p:txBody>
        </p:sp>
      </p:grpSp>
      <p:sp>
        <p:nvSpPr>
          <p:cNvPr id="7" name="Text Placeholder 8"/>
          <p:cNvSpPr>
            <a:spLocks noGrp="1"/>
          </p:cNvSpPr>
          <p:nvPr>
            <p:ph type="body" sz="quarter" idx="11" hasCustomPrompt="1"/>
          </p:nvPr>
        </p:nvSpPr>
        <p:spPr>
          <a:xfrm>
            <a:off x="762000" y="5819945"/>
            <a:ext cx="3421812" cy="810389"/>
          </a:xfrm>
        </p:spPr>
        <p:txBody>
          <a:bodyPr/>
          <a:lstStyle>
            <a:lvl1pPr>
              <a:defRPr sz="1333" baseline="0">
                <a:solidFill>
                  <a:schemeClr val="bg1"/>
                </a:solidFill>
              </a:defRPr>
            </a:lvl1pPr>
            <a:lvl2pPr>
              <a:defRPr>
                <a:solidFill>
                  <a:schemeClr val="bg1"/>
                </a:solidFill>
              </a:defRPr>
            </a:lvl2pPr>
            <a:lvl3pPr>
              <a:defRPr>
                <a:solidFill>
                  <a:schemeClr val="bg1"/>
                </a:solidFill>
              </a:defRPr>
            </a:lvl3pPr>
          </a:lstStyle>
          <a:p>
            <a:pPr lvl="0"/>
            <a:r>
              <a:rPr lang="en-US" dirty="0"/>
              <a:t>Text to accompany full bleed photo (optional)</a:t>
            </a:r>
          </a:p>
        </p:txBody>
      </p:sp>
    </p:spTree>
    <p:extLst>
      <p:ext uri="{BB962C8B-B14F-4D97-AF65-F5344CB8AC3E}">
        <p14:creationId xmlns:p14="http://schemas.microsoft.com/office/powerpoint/2010/main" val="2951954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ull Bleed light photo w/ text">
    <p:spTree>
      <p:nvGrpSpPr>
        <p:cNvPr id="1" name=""/>
        <p:cNvGrpSpPr/>
        <p:nvPr/>
      </p:nvGrpSpPr>
      <p:grpSpPr>
        <a:xfrm>
          <a:off x="0" y="0"/>
          <a:ext cx="0" cy="0"/>
          <a:chOff x="0" y="0"/>
          <a:chExt cx="0" cy="0"/>
        </a:xfrm>
      </p:grpSpPr>
      <p:sp>
        <p:nvSpPr>
          <p:cNvPr id="8" name="Picture Placeholder 3"/>
          <p:cNvSpPr>
            <a:spLocks noGrp="1"/>
          </p:cNvSpPr>
          <p:nvPr>
            <p:ph type="pic" sz="quarter" idx="12" hasCustomPrompt="1"/>
          </p:nvPr>
        </p:nvSpPr>
        <p:spPr>
          <a:xfrm>
            <a:off x="0" y="0"/>
            <a:ext cx="12192000" cy="6858000"/>
          </a:xfrm>
          <a:solidFill>
            <a:schemeClr val="accent1"/>
          </a:solidFill>
        </p:spPr>
        <p:txBody>
          <a:bodyPr/>
          <a:lstStyle>
            <a:lvl1pPr marL="0" marR="0" indent="0" algn="l" defTabSz="914363" rtl="0" eaLnBrk="1" fontAlgn="auto" latinLnBrk="0" hangingPunct="1">
              <a:lnSpc>
                <a:spcPct val="110000"/>
              </a:lnSpc>
              <a:spcBef>
                <a:spcPts val="1000"/>
              </a:spcBef>
              <a:spcAft>
                <a:spcPts val="0"/>
              </a:spcAft>
              <a:buClrTx/>
              <a:buSzTx/>
              <a:buFont typeface="Arial" panose="020B0604020202020204" pitchFamily="34" charset="0"/>
              <a:buNone/>
              <a:tabLst/>
              <a:defRPr/>
            </a:lvl1pPr>
          </a:lstStyle>
          <a:p>
            <a:r>
              <a:rPr lang="en-US" dirty="0"/>
              <a:t>Click icon to add full bleed light photo</a:t>
            </a:r>
            <a:br>
              <a:rPr lang="en-US" dirty="0"/>
            </a:br>
            <a:r>
              <a:rPr lang="en-US" dirty="0"/>
              <a:t>16x9”</a:t>
            </a:r>
            <a:br>
              <a:rPr lang="en-US" dirty="0"/>
            </a:br>
            <a:r>
              <a:rPr lang="en-US" dirty="0"/>
              <a:t>To adjust photo within placeholder:</a:t>
            </a:r>
            <a:br>
              <a:rPr lang="en-US" dirty="0"/>
            </a:br>
            <a:r>
              <a:rPr lang="en-US" dirty="0"/>
              <a:t>Click Drawing Tools/Format/Crop</a:t>
            </a:r>
            <a:br>
              <a:rPr lang="en-US" dirty="0"/>
            </a:br>
            <a:r>
              <a:rPr lang="en-US" dirty="0"/>
              <a:t>then click Arrange/Send to Back to unhide logo </a:t>
            </a:r>
          </a:p>
          <a:p>
            <a:endParaRPr lang="en-US" dirty="0"/>
          </a:p>
        </p:txBody>
      </p:sp>
      <p:grpSp>
        <p:nvGrpSpPr>
          <p:cNvPr id="3" name="Group 2"/>
          <p:cNvGrpSpPr/>
          <p:nvPr userDrawn="1"/>
        </p:nvGrpSpPr>
        <p:grpSpPr>
          <a:xfrm>
            <a:off x="11722762" y="260913"/>
            <a:ext cx="252712" cy="1396239"/>
            <a:chOff x="14067315" y="313095"/>
            <a:chExt cx="303254" cy="1675487"/>
          </a:xfrm>
          <a:solidFill>
            <a:schemeClr val="tx1"/>
          </a:solidFill>
        </p:grpSpPr>
        <p:sp>
          <p:nvSpPr>
            <p:cNvPr id="14" name="Freeform 5"/>
            <p:cNvSpPr>
              <a:spLocks noEditPoints="1"/>
            </p:cNvSpPr>
            <p:nvPr userDrawn="1"/>
          </p:nvSpPr>
          <p:spPr bwMode="auto">
            <a:xfrm rot="5400000">
              <a:off x="13427142" y="953268"/>
              <a:ext cx="1583600" cy="303254"/>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US" sz="1500"/>
            </a:p>
          </p:txBody>
        </p:sp>
        <p:sp>
          <p:nvSpPr>
            <p:cNvPr id="15" name="Freeform 6"/>
            <p:cNvSpPr>
              <a:spLocks noEditPoints="1"/>
            </p:cNvSpPr>
            <p:nvPr userDrawn="1"/>
          </p:nvSpPr>
          <p:spPr bwMode="auto">
            <a:xfrm rot="5400000">
              <a:off x="14220460" y="1917390"/>
              <a:ext cx="71192" cy="71192"/>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grpFill/>
            <a:ln>
              <a:noFill/>
            </a:ln>
            <a:extLst/>
          </p:spPr>
          <p:txBody>
            <a:bodyPr vert="horz" wrap="square" lIns="91440" tIns="45720" rIns="91440" bIns="45720" numCol="1" anchor="t" anchorCtr="0" compatLnSpc="1">
              <a:prstTxWarp prst="textNoShape">
                <a:avLst/>
              </a:prstTxWarp>
            </a:bodyPr>
            <a:lstStyle/>
            <a:p>
              <a:endParaRPr lang="en-US" sz="1500"/>
            </a:p>
          </p:txBody>
        </p:sp>
      </p:grpSp>
      <p:sp>
        <p:nvSpPr>
          <p:cNvPr id="7" name="Text Placeholder 8"/>
          <p:cNvSpPr>
            <a:spLocks noGrp="1"/>
          </p:cNvSpPr>
          <p:nvPr>
            <p:ph type="body" sz="quarter" idx="11" hasCustomPrompt="1"/>
          </p:nvPr>
        </p:nvSpPr>
        <p:spPr>
          <a:xfrm>
            <a:off x="762000" y="5819945"/>
            <a:ext cx="3421812" cy="810389"/>
          </a:xfrm>
        </p:spPr>
        <p:txBody>
          <a:bodyPr/>
          <a:lstStyle>
            <a:lvl1pPr>
              <a:defRPr sz="1333" baseline="0">
                <a:solidFill>
                  <a:schemeClr val="tx1"/>
                </a:solidFill>
              </a:defRPr>
            </a:lvl1pPr>
            <a:lvl2pPr>
              <a:defRPr>
                <a:solidFill>
                  <a:schemeClr val="bg1"/>
                </a:solidFill>
              </a:defRPr>
            </a:lvl2pPr>
            <a:lvl3pPr>
              <a:defRPr>
                <a:solidFill>
                  <a:schemeClr val="bg1"/>
                </a:solidFill>
              </a:defRPr>
            </a:lvl3pPr>
          </a:lstStyle>
          <a:p>
            <a:pPr lvl="0"/>
            <a:r>
              <a:rPr lang="en-US" dirty="0"/>
              <a:t>Text to accompany full bleed photo (optional)</a:t>
            </a:r>
          </a:p>
        </p:txBody>
      </p:sp>
    </p:spTree>
    <p:extLst>
      <p:ext uri="{BB962C8B-B14F-4D97-AF65-F5344CB8AC3E}">
        <p14:creationId xmlns:p14="http://schemas.microsoft.com/office/powerpoint/2010/main" val="33476367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g Quote no titles">
    <p:spTree>
      <p:nvGrpSpPr>
        <p:cNvPr id="1" name=""/>
        <p:cNvGrpSpPr/>
        <p:nvPr/>
      </p:nvGrpSpPr>
      <p:grpSpPr>
        <a:xfrm>
          <a:off x="0" y="0"/>
          <a:ext cx="0" cy="0"/>
          <a:chOff x="0" y="0"/>
          <a:chExt cx="0" cy="0"/>
        </a:xfrm>
      </p:grpSpPr>
      <p:sp>
        <p:nvSpPr>
          <p:cNvPr id="5" name="Rectangle 4"/>
          <p:cNvSpPr/>
          <p:nvPr userDrawn="1"/>
        </p:nvSpPr>
        <p:spPr bwMode="white">
          <a:xfrm>
            <a:off x="527538" y="1333500"/>
            <a:ext cx="1041400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Content Placeholder 2"/>
          <p:cNvSpPr>
            <a:spLocks noGrp="1"/>
          </p:cNvSpPr>
          <p:nvPr>
            <p:ph idx="1" hasCustomPrompt="1"/>
          </p:nvPr>
        </p:nvSpPr>
        <p:spPr>
          <a:xfrm>
            <a:off x="713621" y="972417"/>
            <a:ext cx="9842500" cy="5173981"/>
          </a:xfrm>
        </p:spPr>
        <p:txBody>
          <a:bodyPr/>
          <a:lstStyle>
            <a:lvl1pPr marL="0" indent="0" algn="ctr">
              <a:lnSpc>
                <a:spcPct val="100000"/>
              </a:lnSpc>
              <a:spcBef>
                <a:spcPts val="1500"/>
              </a:spcBef>
              <a:buSzPct val="80000"/>
              <a:buFont typeface="Arial" panose="020B0604020202020204" pitchFamily="34" charset="0"/>
              <a:buNone/>
              <a:defRPr sz="3500" baseline="0">
                <a:solidFill>
                  <a:srgbClr val="949496"/>
                </a:solidFill>
              </a:defRPr>
            </a:lvl1pPr>
            <a:lvl2pPr marL="0" indent="0" algn="ctr">
              <a:spcBef>
                <a:spcPts val="1000"/>
              </a:spcBef>
              <a:buNone/>
              <a:defRPr sz="1417" baseline="0">
                <a:solidFill>
                  <a:srgbClr val="949496"/>
                </a:solidFill>
              </a:defRPr>
            </a:lvl2pPr>
            <a:lvl3pPr>
              <a:defRPr sz="1167"/>
            </a:lvl3pPr>
            <a:lvl4pPr>
              <a:defRPr sz="1167"/>
            </a:lvl4pPr>
            <a:lvl5pPr>
              <a:defRPr sz="1333"/>
            </a:lvl5pPr>
          </a:lstStyle>
          <a:p>
            <a:pPr lvl="0"/>
            <a:r>
              <a:rPr lang="en-US" dirty="0"/>
              <a:t>“Large quote Lorem ipsum dolor sit </a:t>
            </a:r>
            <a:r>
              <a:rPr lang="en-US" dirty="0" err="1"/>
              <a:t>amet</a:t>
            </a:r>
            <a:r>
              <a:rPr lang="en-US" dirty="0"/>
              <a:t>,</a:t>
            </a:r>
            <a:br>
              <a:rPr lang="en-US" dirty="0"/>
            </a:br>
            <a:r>
              <a:rPr lang="en-US" dirty="0"/>
              <a:t>Edit Master text styles</a:t>
            </a:r>
          </a:p>
          <a:p>
            <a:pPr lvl="1"/>
            <a:r>
              <a:rPr lang="en-US" dirty="0"/>
              <a:t>–– Quote Attribution</a:t>
            </a:r>
          </a:p>
        </p:txBody>
      </p:sp>
    </p:spTree>
    <p:extLst>
      <p:ext uri="{BB962C8B-B14F-4D97-AF65-F5344CB8AC3E}">
        <p14:creationId xmlns:p14="http://schemas.microsoft.com/office/powerpoint/2010/main" val="145188892"/>
      </p:ext>
    </p:extLst>
  </p:cSld>
  <p:clrMapOvr>
    <a:masterClrMapping/>
  </p:clrMapOvr>
  <p:extLst mod="1">
    <p:ext uri="{DCECCB84-F9BA-43D5-87BE-67443E8EF086}">
      <p15:sldGuideLst xmlns:p15="http://schemas.microsoft.com/office/powerpoint/2012/main">
        <p15:guide id="1" orient="horz" pos="177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ig Quote no titles Gray">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13621" y="972417"/>
            <a:ext cx="9842500" cy="5173981"/>
          </a:xfrm>
        </p:spPr>
        <p:txBody>
          <a:bodyPr/>
          <a:lstStyle>
            <a:lvl1pPr marL="0" indent="0" algn="ctr">
              <a:lnSpc>
                <a:spcPct val="100000"/>
              </a:lnSpc>
              <a:spcBef>
                <a:spcPts val="1500"/>
              </a:spcBef>
              <a:buSzPct val="80000"/>
              <a:buFont typeface="Arial" panose="020B0604020202020204" pitchFamily="34" charset="0"/>
              <a:buNone/>
              <a:defRPr sz="3500">
                <a:solidFill>
                  <a:schemeClr val="bg1"/>
                </a:solidFill>
              </a:defRPr>
            </a:lvl1pPr>
            <a:lvl2pPr marL="0" indent="0" algn="ctr">
              <a:spcBef>
                <a:spcPts val="1000"/>
              </a:spcBef>
              <a:buNone/>
              <a:defRPr sz="1417">
                <a:solidFill>
                  <a:schemeClr val="bg1"/>
                </a:solidFill>
              </a:defRPr>
            </a:lvl2pPr>
            <a:lvl3pPr>
              <a:defRPr sz="1167"/>
            </a:lvl3pPr>
            <a:lvl4pPr>
              <a:defRPr sz="1167"/>
            </a:lvl4pPr>
            <a:lvl5pPr>
              <a:defRPr sz="1333"/>
            </a:lvl5pPr>
          </a:lstStyle>
          <a:p>
            <a:pPr lvl="0"/>
            <a:r>
              <a:rPr lang="en-US" dirty="0"/>
              <a:t>“Large quote Lorem ipsum dolor sit </a:t>
            </a:r>
            <a:r>
              <a:rPr lang="en-US" dirty="0" err="1"/>
              <a:t>amet</a:t>
            </a:r>
            <a:r>
              <a:rPr lang="en-US" dirty="0"/>
              <a:t>,</a:t>
            </a:r>
            <a:br>
              <a:rPr lang="en-US" dirty="0"/>
            </a:br>
            <a:r>
              <a:rPr lang="en-US" dirty="0"/>
              <a:t>Edit Master text styles</a:t>
            </a:r>
          </a:p>
          <a:p>
            <a:pPr lvl="1"/>
            <a:r>
              <a:rPr lang="en-US" dirty="0"/>
              <a:t>–– Quote Attribution</a:t>
            </a:r>
          </a:p>
        </p:txBody>
      </p:sp>
      <p:grpSp>
        <p:nvGrpSpPr>
          <p:cNvPr id="4" name="logo"/>
          <p:cNvGrpSpPr/>
          <p:nvPr userDrawn="1"/>
        </p:nvGrpSpPr>
        <p:grpSpPr>
          <a:xfrm rot="5400000">
            <a:off x="11151000" y="832676"/>
            <a:ext cx="1396239" cy="252712"/>
            <a:chOff x="11550650" y="2817813"/>
            <a:chExt cx="9639300" cy="1744663"/>
          </a:xfrm>
          <a:solidFill>
            <a:schemeClr val="bg1"/>
          </a:solidFill>
        </p:grpSpPr>
        <p:sp>
          <p:nvSpPr>
            <p:cNvPr id="6" name="Freeform 5"/>
            <p:cNvSpPr>
              <a:spLocks noEditPoints="1"/>
            </p:cNvSpPr>
            <p:nvPr userDrawn="1"/>
          </p:nvSpPr>
          <p:spPr bwMode="auto">
            <a:xfrm>
              <a:off x="11550650" y="2817813"/>
              <a:ext cx="9110662" cy="1744663"/>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7" name="Freeform 6"/>
            <p:cNvSpPr>
              <a:spLocks noEditPoints="1"/>
            </p:cNvSpPr>
            <p:nvPr userDrawn="1"/>
          </p:nvSpPr>
          <p:spPr bwMode="auto">
            <a:xfrm>
              <a:off x="20780375" y="3271838"/>
              <a:ext cx="409575" cy="409575"/>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Tree>
    <p:extLst>
      <p:ext uri="{BB962C8B-B14F-4D97-AF65-F5344CB8AC3E}">
        <p14:creationId xmlns:p14="http://schemas.microsoft.com/office/powerpoint/2010/main" val="296273833"/>
      </p:ext>
    </p:extLst>
  </p:cSld>
  <p:clrMapOvr>
    <a:masterClrMapping/>
  </p:clrMapOvr>
  <p:extLst mod="1">
    <p:ext uri="{DCECCB84-F9BA-43D5-87BE-67443E8EF086}">
      <p15:sldGuideLst xmlns:p15="http://schemas.microsoft.com/office/powerpoint/2012/main">
        <p15:guide id="1" orient="horz" pos="177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losing Thank You">
    <p:spTree>
      <p:nvGrpSpPr>
        <p:cNvPr id="1" name=""/>
        <p:cNvGrpSpPr/>
        <p:nvPr/>
      </p:nvGrpSpPr>
      <p:grpSpPr>
        <a:xfrm>
          <a:off x="0" y="0"/>
          <a:ext cx="0" cy="0"/>
          <a:chOff x="0" y="0"/>
          <a:chExt cx="0" cy="0"/>
        </a:xfrm>
      </p:grpSpPr>
      <p:sp>
        <p:nvSpPr>
          <p:cNvPr id="15" name="Rectangle 14"/>
          <p:cNvSpPr/>
          <p:nvPr userDrawn="1"/>
        </p:nvSpPr>
        <p:spPr>
          <a:xfrm>
            <a:off x="766570" y="1535208"/>
            <a:ext cx="983742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17" name="Group 16"/>
          <p:cNvGrpSpPr/>
          <p:nvPr userDrawn="1"/>
        </p:nvGrpSpPr>
        <p:grpSpPr>
          <a:xfrm>
            <a:off x="762000" y="1523999"/>
            <a:ext cx="9837930" cy="5154708"/>
            <a:chOff x="919884" y="1828800"/>
            <a:chExt cx="11805516" cy="6185649"/>
          </a:xfrm>
        </p:grpSpPr>
        <p:pic>
          <p:nvPicPr>
            <p:cNvPr id="18" name="Picture 1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19" name="Picture 18"/>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pic>
          <p:nvPicPr>
            <p:cNvPr id="20" name="Picture 1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19884" y="1828800"/>
              <a:ext cx="11805516" cy="6185649"/>
            </a:xfrm>
            <a:prstGeom prst="rect">
              <a:avLst/>
            </a:prstGeom>
          </p:spPr>
        </p:pic>
      </p:grpSp>
      <p:pic>
        <p:nvPicPr>
          <p:cNvPr id="4" name="Picture 3"/>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766570" y="1524000"/>
            <a:ext cx="9837930" cy="5154708"/>
          </a:xfrm>
          <a:prstGeom prst="rect">
            <a:avLst/>
          </a:prstGeom>
        </p:spPr>
      </p:pic>
      <p:grpSp>
        <p:nvGrpSpPr>
          <p:cNvPr id="12" name="Group 11"/>
          <p:cNvGrpSpPr/>
          <p:nvPr userDrawn="1"/>
        </p:nvGrpSpPr>
        <p:grpSpPr>
          <a:xfrm rot="5400000">
            <a:off x="11151000" y="832676"/>
            <a:ext cx="1396239" cy="252712"/>
            <a:chOff x="11550650" y="2817813"/>
            <a:chExt cx="9639300" cy="1744663"/>
          </a:xfrm>
        </p:grpSpPr>
        <p:sp>
          <p:nvSpPr>
            <p:cNvPr id="13" name="Freeform 5"/>
            <p:cNvSpPr>
              <a:spLocks noEditPoints="1"/>
            </p:cNvSpPr>
            <p:nvPr userDrawn="1"/>
          </p:nvSpPr>
          <p:spPr bwMode="auto">
            <a:xfrm>
              <a:off x="11550650" y="2817813"/>
              <a:ext cx="9110662" cy="1744663"/>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4" name="Freeform 6"/>
            <p:cNvSpPr>
              <a:spLocks noEditPoints="1"/>
            </p:cNvSpPr>
            <p:nvPr userDrawn="1"/>
          </p:nvSpPr>
          <p:spPr bwMode="auto">
            <a:xfrm>
              <a:off x="20780375" y="3271838"/>
              <a:ext cx="409575" cy="409575"/>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2" name="Title 1"/>
          <p:cNvSpPr>
            <a:spLocks noGrp="1"/>
          </p:cNvSpPr>
          <p:nvPr>
            <p:ph type="title" hasCustomPrompt="1"/>
          </p:nvPr>
        </p:nvSpPr>
        <p:spPr>
          <a:xfrm>
            <a:off x="1127760" y="3030755"/>
            <a:ext cx="9254112" cy="418671"/>
          </a:xfrm>
        </p:spPr>
        <p:txBody>
          <a:bodyPr anchor="ctr"/>
          <a:lstStyle>
            <a:lvl1pPr>
              <a:defRPr sz="3333" spc="108" baseline="0">
                <a:solidFill>
                  <a:schemeClr val="bg1"/>
                </a:solidFill>
              </a:defRPr>
            </a:lvl1pPr>
          </a:lstStyle>
          <a:p>
            <a:r>
              <a:rPr lang="en-US" dirty="0"/>
              <a:t>Thanks for Watching</a:t>
            </a:r>
          </a:p>
        </p:txBody>
      </p:sp>
      <p:sp>
        <p:nvSpPr>
          <p:cNvPr id="6" name="Text Placeholder 5"/>
          <p:cNvSpPr>
            <a:spLocks noGrp="1"/>
          </p:cNvSpPr>
          <p:nvPr>
            <p:ph type="body" sz="quarter" idx="10" hasCustomPrompt="1"/>
          </p:nvPr>
        </p:nvSpPr>
        <p:spPr>
          <a:xfrm>
            <a:off x="1046814" y="4362898"/>
            <a:ext cx="4486011" cy="1221052"/>
          </a:xfrm>
        </p:spPr>
        <p:txBody>
          <a:bodyPr/>
          <a:lstStyle>
            <a:lvl1pPr>
              <a:lnSpc>
                <a:spcPct val="100000"/>
              </a:lnSpc>
              <a:spcBef>
                <a:spcPts val="0"/>
              </a:spcBef>
              <a:defRPr sz="2333">
                <a:solidFill>
                  <a:schemeClr val="bg1"/>
                </a:solidFill>
              </a:defRPr>
            </a:lvl1pPr>
            <a:lvl2pPr>
              <a:defRPr sz="2333">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Name</a:t>
            </a:r>
            <a:br>
              <a:rPr lang="en-US" dirty="0"/>
            </a:br>
            <a:r>
              <a:rPr lang="en-US" dirty="0"/>
              <a:t>Title</a:t>
            </a:r>
            <a:br>
              <a:rPr lang="en-US" dirty="0"/>
            </a:br>
            <a:r>
              <a:rPr lang="en-US" dirty="0"/>
              <a:t>Company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40684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31"/>
        <p:cNvGrpSpPr/>
        <p:nvPr/>
      </p:nvGrpSpPr>
      <p:grpSpPr>
        <a:xfrm>
          <a:off x="0" y="0"/>
          <a:ext cx="0" cy="0"/>
          <a:chOff x="0" y="0"/>
          <a:chExt cx="0" cy="0"/>
        </a:xfrm>
      </p:grpSpPr>
    </p:spTree>
    <p:extLst>
      <p:ext uri="{BB962C8B-B14F-4D97-AF65-F5344CB8AC3E}">
        <p14:creationId xmlns:p14="http://schemas.microsoft.com/office/powerpoint/2010/main" val="31464151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Let's Interface copy">
    <p:spTree>
      <p:nvGrpSpPr>
        <p:cNvPr id="1" name="Shape 26"/>
        <p:cNvGrpSpPr/>
        <p:nvPr/>
      </p:nvGrpSpPr>
      <p:grpSpPr>
        <a:xfrm>
          <a:off x="0" y="0"/>
          <a:ext cx="0" cy="0"/>
          <a:chOff x="0" y="0"/>
          <a:chExt cx="0" cy="0"/>
        </a:xfrm>
      </p:grpSpPr>
      <p:sp>
        <p:nvSpPr>
          <p:cNvPr id="27" name="Shape 27"/>
          <p:cNvSpPr txBox="1">
            <a:spLocks noGrp="1"/>
          </p:cNvSpPr>
          <p:nvPr>
            <p:ph type="sldNum" idx="12"/>
          </p:nvPr>
        </p:nvSpPr>
        <p:spPr>
          <a:xfrm>
            <a:off x="8372796" y="6179702"/>
            <a:ext cx="364809" cy="353296"/>
          </a:xfrm>
          <a:prstGeom prst="rect">
            <a:avLst/>
          </a:prstGeom>
          <a:noFill/>
          <a:ln>
            <a:noFill/>
          </a:ln>
        </p:spPr>
        <p:txBody>
          <a:bodyPr lIns="91425" tIns="45700" rIns="91425" bIns="45700" anchor="t" anchorCtr="0">
            <a:noAutofit/>
          </a:bodyPr>
          <a:lstStyle/>
          <a:p>
            <a:pPr>
              <a:buSzPct val="25000"/>
            </a:pPr>
            <a:fld id="{00000000-1234-1234-1234-123412341234}" type="slidenum">
              <a:rPr lang="en-CA" sz="2400" smtClean="0">
                <a:solidFill>
                  <a:srgbClr val="FFFFFF"/>
                </a:solidFill>
                <a:ea typeface="Arial"/>
                <a:cs typeface="Arial"/>
                <a:sym typeface="Arial"/>
              </a:rPr>
              <a:pPr>
                <a:buSzPct val="25000"/>
              </a:pPr>
              <a:t>‹#›</a:t>
            </a:fld>
            <a:endParaRPr lang="en-CA" sz="2400">
              <a:solidFill>
                <a:srgbClr val="FFFFFF"/>
              </a:solidFill>
              <a:ea typeface="Arial"/>
              <a:cs typeface="Arial"/>
              <a:sym typeface="Arial"/>
            </a:endParaRPr>
          </a:p>
        </p:txBody>
      </p:sp>
    </p:spTree>
    <p:extLst>
      <p:ext uri="{BB962C8B-B14F-4D97-AF65-F5344CB8AC3E}">
        <p14:creationId xmlns:p14="http://schemas.microsoft.com/office/powerpoint/2010/main" val="2261250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theme" Target="../theme/theme5.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467763" y="365125"/>
            <a:ext cx="1274063" cy="827348"/>
          </a:xfrm>
          <a:prstGeom prst="rect">
            <a:avLst/>
          </a:prstGeom>
        </p:spPr>
      </p:pic>
    </p:spTree>
    <p:extLst>
      <p:ext uri="{BB962C8B-B14F-4D97-AF65-F5344CB8AC3E}">
        <p14:creationId xmlns:p14="http://schemas.microsoft.com/office/powerpoint/2010/main" val="8606325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ransition spd="slow"/>
  <p:txStyles>
    <p:titleStyle>
      <a:lvl1pPr algn="l" defTabSz="609585" rtl="0" eaLnBrk="1" latinLnBrk="0" hangingPunct="1">
        <a:spcBef>
          <a:spcPct val="0"/>
        </a:spcBef>
        <a:buNone/>
        <a:defRPr sz="4800" b="1" kern="1200" cap="all">
          <a:solidFill>
            <a:schemeClr val="tx1"/>
          </a:solidFill>
          <a:latin typeface="+mj-lt"/>
          <a:ea typeface="+mj-ea"/>
          <a:cs typeface="+mj-cs"/>
        </a:defRPr>
      </a:lvl1pPr>
    </p:titleStyle>
    <p:bodyStyle>
      <a:lvl1pPr marL="0" indent="0" algn="l" defTabSz="609585" rtl="0" eaLnBrk="1" latinLnBrk="0" hangingPunct="1">
        <a:spcBef>
          <a:spcPct val="20000"/>
        </a:spcBef>
        <a:buFont typeface="Lucida Grande"/>
        <a:buNone/>
        <a:defRPr sz="2400" kern="1200">
          <a:solidFill>
            <a:schemeClr val="tx1"/>
          </a:solidFill>
          <a:latin typeface="+mn-lt"/>
          <a:ea typeface="+mn-ea"/>
          <a:cs typeface="+mn-cs"/>
        </a:defRPr>
      </a:lvl1pPr>
      <a:lvl2pPr marL="990575" indent="-380990" algn="l" defTabSz="609585" rtl="0" eaLnBrk="1" latinLnBrk="0" hangingPunct="1">
        <a:spcBef>
          <a:spcPct val="20000"/>
        </a:spcBef>
        <a:buFont typeface="Lucida Grande"/>
        <a:buChar char="-"/>
        <a:defRPr sz="1867" kern="1200">
          <a:solidFill>
            <a:schemeClr val="tx1"/>
          </a:solidFill>
          <a:latin typeface="+mn-lt"/>
          <a:ea typeface="+mn-ea"/>
          <a:cs typeface="+mn-cs"/>
        </a:defRPr>
      </a:lvl2pPr>
      <a:lvl3pPr marL="1523962" indent="-304792" algn="l" defTabSz="609585" rtl="0" eaLnBrk="1" latinLnBrk="0" hangingPunct="1">
        <a:spcBef>
          <a:spcPct val="20000"/>
        </a:spcBef>
        <a:buFont typeface="Lucida Grande"/>
        <a:buChar char="-"/>
        <a:defRPr sz="1600" kern="1200">
          <a:solidFill>
            <a:schemeClr val="tx1"/>
          </a:solidFill>
          <a:latin typeface="+mn-lt"/>
          <a:ea typeface="+mn-ea"/>
          <a:cs typeface="+mn-cs"/>
        </a:defRPr>
      </a:lvl3pPr>
      <a:lvl4pPr marL="2133547" indent="-304792" algn="l" defTabSz="609585" rtl="0" eaLnBrk="1" latinLnBrk="0" hangingPunct="1">
        <a:spcBef>
          <a:spcPct val="20000"/>
        </a:spcBef>
        <a:buFont typeface="Lucida Grande"/>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Lucida Grande"/>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ACC06-62EA-480B-B378-12D22D3204AB}" type="datetimeFigureOut">
              <a:rPr lang="sv-SE" smtClean="0"/>
              <a:pPr/>
              <a:t>2018-05-15</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5819B-D150-4559-9CCE-871DDA02F327}" type="slidenum">
              <a:rPr lang="sv-SE" smtClean="0"/>
              <a:pPr/>
              <a:t>‹#›</a:t>
            </a:fld>
            <a:endParaRPr lang="sv-SE"/>
          </a:p>
        </p:txBody>
      </p:sp>
    </p:spTree>
    <p:extLst>
      <p:ext uri="{BB962C8B-B14F-4D97-AF65-F5344CB8AC3E}">
        <p14:creationId xmlns:p14="http://schemas.microsoft.com/office/powerpoint/2010/main" val="271974763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D7F2F-49A1-4616-AFFB-D1AF746C8B9E}" type="datetimeFigureOut">
              <a:rPr lang="sv-SE" smtClean="0"/>
              <a:t>2018-05-15</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012ADC-1A29-47A6-B450-F9313193F89E}" type="slidenum">
              <a:rPr lang="sv-SE" smtClean="0"/>
              <a:t>‹#›</a:t>
            </a:fld>
            <a:endParaRPr lang="sv-SE"/>
          </a:p>
        </p:txBody>
      </p:sp>
    </p:spTree>
    <p:extLst>
      <p:ext uri="{BB962C8B-B14F-4D97-AF65-F5344CB8AC3E}">
        <p14:creationId xmlns:p14="http://schemas.microsoft.com/office/powerpoint/2010/main" val="27572490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 y="-1"/>
            <a:ext cx="11687175" cy="1442302"/>
          </a:xfrm>
          <a:prstGeom prst="rect">
            <a:avLst/>
          </a:prstGeom>
          <a:solidFill>
            <a:schemeClr val="accent1"/>
          </a:solidFill>
        </p:spPr>
        <p:txBody>
          <a:bodyPr vert="horz" lIns="468000" tIns="468000" rIns="91440" bIns="180000" rtlCol="0" anchor="ctr">
            <a:normAutofit/>
          </a:bodyPr>
          <a:lstStyle/>
          <a:p>
            <a:r>
              <a:rPr lang="sv-SE" dirty="0"/>
              <a:t>Klicka här för att ändra format</a:t>
            </a:r>
          </a:p>
        </p:txBody>
      </p:sp>
      <p:sp>
        <p:nvSpPr>
          <p:cNvPr id="3" name="Platshållare för text 2"/>
          <p:cNvSpPr>
            <a:spLocks noGrp="1"/>
          </p:cNvSpPr>
          <p:nvPr>
            <p:ph type="body" idx="1"/>
          </p:nvPr>
        </p:nvSpPr>
        <p:spPr>
          <a:xfrm>
            <a:off x="503276" y="1650124"/>
            <a:ext cx="11173718" cy="4232071"/>
          </a:xfrm>
          <a:prstGeom prst="rect">
            <a:avLst/>
          </a:prstGeom>
        </p:spPr>
        <p:txBody>
          <a:bodyPr vert="horz" lIns="0" tIns="45720" rIns="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503275" y="6251443"/>
            <a:ext cx="833692" cy="230779"/>
          </a:xfrm>
          <a:prstGeom prst="rect">
            <a:avLst/>
          </a:prstGeom>
        </p:spPr>
        <p:txBody>
          <a:bodyPr vert="horz" lIns="0" tIns="45720" rIns="91440" bIns="45720" rtlCol="0" anchor="ctr"/>
          <a:lstStyle>
            <a:lvl1pPr algn="l">
              <a:defRPr sz="1200">
                <a:solidFill>
                  <a:schemeClr val="tx1">
                    <a:tint val="75000"/>
                  </a:schemeClr>
                </a:solidFill>
              </a:defRPr>
            </a:lvl1pPr>
          </a:lstStyle>
          <a:p>
            <a:fld id="{4ADC963C-9D88-451B-BE05-F79C2E07D830}" type="datetimeFigureOut">
              <a:rPr lang="sv-SE" smtClean="0"/>
              <a:pPr/>
              <a:t>2018-05-15</a:t>
            </a:fld>
            <a:r>
              <a:rPr lang="sv-SE" dirty="0"/>
              <a:t> </a:t>
            </a:r>
          </a:p>
        </p:txBody>
      </p:sp>
      <p:sp>
        <p:nvSpPr>
          <p:cNvPr id="5" name="Platshållare för sidfot 4"/>
          <p:cNvSpPr>
            <a:spLocks noGrp="1"/>
          </p:cNvSpPr>
          <p:nvPr>
            <p:ph type="ftr" sz="quarter" idx="3"/>
          </p:nvPr>
        </p:nvSpPr>
        <p:spPr>
          <a:xfrm>
            <a:off x="1847708" y="6251443"/>
            <a:ext cx="5315881" cy="230779"/>
          </a:xfrm>
          <a:prstGeom prst="rect">
            <a:avLst/>
          </a:prstGeom>
        </p:spPr>
        <p:txBody>
          <a:bodyPr vert="horz" lIns="0" tIns="45720" rIns="91440" bIns="45720" rtlCol="0" anchor="ctr"/>
          <a:lstStyle>
            <a:lvl1pPr algn="l">
              <a:defRPr sz="1200">
                <a:solidFill>
                  <a:schemeClr val="tx1">
                    <a:tint val="75000"/>
                  </a:schemeClr>
                </a:solidFill>
              </a:defRPr>
            </a:lvl1pPr>
          </a:lstStyle>
          <a:p>
            <a:endParaRPr lang="sv-SE" dirty="0"/>
          </a:p>
        </p:txBody>
      </p:sp>
      <p:sp>
        <p:nvSpPr>
          <p:cNvPr id="6" name="Platshållare för bildnummer 5"/>
          <p:cNvSpPr>
            <a:spLocks noGrp="1"/>
          </p:cNvSpPr>
          <p:nvPr>
            <p:ph type="sldNum" sz="quarter" idx="4"/>
          </p:nvPr>
        </p:nvSpPr>
        <p:spPr>
          <a:xfrm>
            <a:off x="1440508" y="6251443"/>
            <a:ext cx="351882" cy="230779"/>
          </a:xfrm>
          <a:prstGeom prst="rect">
            <a:avLst/>
          </a:prstGeom>
        </p:spPr>
        <p:txBody>
          <a:bodyPr vert="horz" lIns="0" tIns="45720" rIns="91440" bIns="45720" rtlCol="0" anchor="ctr"/>
          <a:lstStyle>
            <a:lvl1pPr algn="r">
              <a:defRPr sz="1200">
                <a:solidFill>
                  <a:schemeClr val="tx1">
                    <a:tint val="75000"/>
                  </a:schemeClr>
                </a:solidFill>
              </a:defRPr>
            </a:lvl1pPr>
          </a:lstStyle>
          <a:p>
            <a:pPr algn="l"/>
            <a:fld id="{937D72F4-C8E5-46FC-A741-F6556C8A2BC7}" type="slidenum">
              <a:rPr lang="sv-SE" smtClean="0"/>
              <a:pPr algn="l"/>
              <a:t>‹#›</a:t>
            </a:fld>
            <a:endParaRPr lang="sv-SE" dirty="0"/>
          </a:p>
        </p:txBody>
      </p:sp>
      <p:grpSp>
        <p:nvGrpSpPr>
          <p:cNvPr id="23" name="Grupp 22"/>
          <p:cNvGrpSpPr/>
          <p:nvPr/>
        </p:nvGrpSpPr>
        <p:grpSpPr>
          <a:xfrm>
            <a:off x="9996096" y="6253831"/>
            <a:ext cx="1750996" cy="604169"/>
            <a:chOff x="838200" y="468313"/>
            <a:chExt cx="2190750" cy="755903"/>
          </a:xfrm>
        </p:grpSpPr>
        <p:sp>
          <p:nvSpPr>
            <p:cNvPr id="24" name="Freeform 5"/>
            <p:cNvSpPr>
              <a:spLocks noEditPoints="1"/>
            </p:cNvSpPr>
            <p:nvPr userDrawn="1"/>
          </p:nvSpPr>
          <p:spPr bwMode="auto">
            <a:xfrm>
              <a:off x="1271588" y="492125"/>
              <a:ext cx="301625" cy="231775"/>
            </a:xfrm>
            <a:custGeom>
              <a:avLst/>
              <a:gdLst>
                <a:gd name="T0" fmla="*/ 3 w 80"/>
                <a:gd name="T1" fmla="*/ 19 h 61"/>
                <a:gd name="T2" fmla="*/ 6 w 80"/>
                <a:gd name="T3" fmla="*/ 13 h 61"/>
                <a:gd name="T4" fmla="*/ 37 w 80"/>
                <a:gd name="T5" fmla="*/ 0 h 61"/>
                <a:gd name="T6" fmla="*/ 57 w 80"/>
                <a:gd name="T7" fmla="*/ 3 h 61"/>
                <a:gd name="T8" fmla="*/ 77 w 80"/>
                <a:gd name="T9" fmla="*/ 18 h 61"/>
                <a:gd name="T10" fmla="*/ 79 w 80"/>
                <a:gd name="T11" fmla="*/ 25 h 61"/>
                <a:gd name="T12" fmla="*/ 79 w 80"/>
                <a:gd name="T13" fmla="*/ 36 h 61"/>
                <a:gd name="T14" fmla="*/ 68 w 80"/>
                <a:gd name="T15" fmla="*/ 53 h 61"/>
                <a:gd name="T16" fmla="*/ 41 w 80"/>
                <a:gd name="T17" fmla="*/ 61 h 61"/>
                <a:gd name="T18" fmla="*/ 14 w 80"/>
                <a:gd name="T19" fmla="*/ 55 h 61"/>
                <a:gd name="T20" fmla="*/ 1 w 80"/>
                <a:gd name="T21" fmla="*/ 27 h 61"/>
                <a:gd name="T22" fmla="*/ 3 w 80"/>
                <a:gd name="T23" fmla="*/ 19 h 61"/>
                <a:gd name="T24" fmla="*/ 39 w 80"/>
                <a:gd name="T25" fmla="*/ 11 h 61"/>
                <a:gd name="T26" fmla="*/ 61 w 80"/>
                <a:gd name="T27" fmla="*/ 31 h 61"/>
                <a:gd name="T28" fmla="*/ 40 w 80"/>
                <a:gd name="T29" fmla="*/ 53 h 61"/>
                <a:gd name="T30" fmla="*/ 19 w 80"/>
                <a:gd name="T31" fmla="*/ 31 h 61"/>
                <a:gd name="T32" fmla="*/ 39 w 80"/>
                <a:gd name="T33"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61">
                  <a:moveTo>
                    <a:pt x="3" y="19"/>
                  </a:moveTo>
                  <a:cubicBezTo>
                    <a:pt x="4" y="17"/>
                    <a:pt x="5" y="15"/>
                    <a:pt x="6" y="13"/>
                  </a:cubicBezTo>
                  <a:cubicBezTo>
                    <a:pt x="14" y="3"/>
                    <a:pt x="26" y="1"/>
                    <a:pt x="37" y="0"/>
                  </a:cubicBezTo>
                  <a:cubicBezTo>
                    <a:pt x="44" y="0"/>
                    <a:pt x="51" y="0"/>
                    <a:pt x="57" y="3"/>
                  </a:cubicBezTo>
                  <a:cubicBezTo>
                    <a:pt x="66" y="5"/>
                    <a:pt x="74" y="10"/>
                    <a:pt x="77" y="18"/>
                  </a:cubicBezTo>
                  <a:cubicBezTo>
                    <a:pt x="78" y="20"/>
                    <a:pt x="78" y="22"/>
                    <a:pt x="79" y="25"/>
                  </a:cubicBezTo>
                  <a:cubicBezTo>
                    <a:pt x="80" y="29"/>
                    <a:pt x="80" y="32"/>
                    <a:pt x="79" y="36"/>
                  </a:cubicBezTo>
                  <a:cubicBezTo>
                    <a:pt x="78" y="43"/>
                    <a:pt x="74" y="49"/>
                    <a:pt x="68" y="53"/>
                  </a:cubicBezTo>
                  <a:cubicBezTo>
                    <a:pt x="60" y="59"/>
                    <a:pt x="51" y="61"/>
                    <a:pt x="41" y="61"/>
                  </a:cubicBezTo>
                  <a:cubicBezTo>
                    <a:pt x="32" y="61"/>
                    <a:pt x="23" y="59"/>
                    <a:pt x="14" y="55"/>
                  </a:cubicBezTo>
                  <a:cubicBezTo>
                    <a:pt x="5" y="49"/>
                    <a:pt x="0" y="38"/>
                    <a:pt x="1" y="27"/>
                  </a:cubicBezTo>
                  <a:cubicBezTo>
                    <a:pt x="1" y="24"/>
                    <a:pt x="2" y="22"/>
                    <a:pt x="3" y="19"/>
                  </a:cubicBezTo>
                  <a:close/>
                  <a:moveTo>
                    <a:pt x="39" y="11"/>
                  </a:moveTo>
                  <a:cubicBezTo>
                    <a:pt x="51" y="11"/>
                    <a:pt x="61" y="19"/>
                    <a:pt x="61" y="31"/>
                  </a:cubicBezTo>
                  <a:cubicBezTo>
                    <a:pt x="61" y="44"/>
                    <a:pt x="52" y="53"/>
                    <a:pt x="40" y="53"/>
                  </a:cubicBezTo>
                  <a:cubicBezTo>
                    <a:pt x="27" y="53"/>
                    <a:pt x="19" y="44"/>
                    <a:pt x="19" y="31"/>
                  </a:cubicBezTo>
                  <a:cubicBezTo>
                    <a:pt x="19" y="19"/>
                    <a:pt x="27" y="11"/>
                    <a:pt x="3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sp>
          <p:nvSpPr>
            <p:cNvPr id="25" name="Freeform 6"/>
            <p:cNvSpPr>
              <a:spLocks noEditPoints="1"/>
            </p:cNvSpPr>
            <p:nvPr userDrawn="1"/>
          </p:nvSpPr>
          <p:spPr bwMode="auto">
            <a:xfrm>
              <a:off x="1343025" y="533400"/>
              <a:ext cx="158750" cy="160338"/>
            </a:xfrm>
            <a:custGeom>
              <a:avLst/>
              <a:gdLst>
                <a:gd name="T0" fmla="*/ 21 w 42"/>
                <a:gd name="T1" fmla="*/ 0 h 42"/>
                <a:gd name="T2" fmla="*/ 42 w 42"/>
                <a:gd name="T3" fmla="*/ 21 h 42"/>
                <a:gd name="T4" fmla="*/ 21 w 42"/>
                <a:gd name="T5" fmla="*/ 42 h 42"/>
                <a:gd name="T6" fmla="*/ 0 w 42"/>
                <a:gd name="T7" fmla="*/ 21 h 42"/>
                <a:gd name="T8" fmla="*/ 21 w 42"/>
                <a:gd name="T9" fmla="*/ 0 h 42"/>
                <a:gd name="T10" fmla="*/ 21 w 42"/>
                <a:gd name="T11" fmla="*/ 6 h 42"/>
                <a:gd name="T12" fmla="*/ 36 w 42"/>
                <a:gd name="T13" fmla="*/ 21 h 42"/>
                <a:gd name="T14" fmla="*/ 21 w 42"/>
                <a:gd name="T15" fmla="*/ 36 h 42"/>
                <a:gd name="T16" fmla="*/ 6 w 42"/>
                <a:gd name="T17" fmla="*/ 21 h 42"/>
                <a:gd name="T18" fmla="*/ 21 w 42"/>
                <a:gd name="T1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33" y="0"/>
                    <a:pt x="42" y="9"/>
                    <a:pt x="42" y="21"/>
                  </a:cubicBezTo>
                  <a:cubicBezTo>
                    <a:pt x="42" y="32"/>
                    <a:pt x="33" y="42"/>
                    <a:pt x="21" y="42"/>
                  </a:cubicBezTo>
                  <a:cubicBezTo>
                    <a:pt x="9" y="42"/>
                    <a:pt x="0" y="32"/>
                    <a:pt x="0" y="21"/>
                  </a:cubicBezTo>
                  <a:cubicBezTo>
                    <a:pt x="0" y="9"/>
                    <a:pt x="9" y="0"/>
                    <a:pt x="21" y="0"/>
                  </a:cubicBezTo>
                  <a:close/>
                  <a:moveTo>
                    <a:pt x="21" y="6"/>
                  </a:moveTo>
                  <a:cubicBezTo>
                    <a:pt x="29" y="6"/>
                    <a:pt x="36" y="13"/>
                    <a:pt x="36" y="21"/>
                  </a:cubicBezTo>
                  <a:cubicBezTo>
                    <a:pt x="36" y="29"/>
                    <a:pt x="29" y="36"/>
                    <a:pt x="21" y="36"/>
                  </a:cubicBezTo>
                  <a:cubicBezTo>
                    <a:pt x="13" y="36"/>
                    <a:pt x="6" y="29"/>
                    <a:pt x="6" y="21"/>
                  </a:cubicBezTo>
                  <a:cubicBezTo>
                    <a:pt x="6" y="13"/>
                    <a:pt x="13" y="6"/>
                    <a:pt x="21" y="6"/>
                  </a:cubicBez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sp>
          <p:nvSpPr>
            <p:cNvPr id="26" name="Freeform 7"/>
            <p:cNvSpPr>
              <a:spLocks noEditPoints="1"/>
            </p:cNvSpPr>
            <p:nvPr userDrawn="1"/>
          </p:nvSpPr>
          <p:spPr bwMode="auto">
            <a:xfrm>
              <a:off x="838200" y="468313"/>
              <a:ext cx="2117725" cy="285750"/>
            </a:xfrm>
            <a:custGeom>
              <a:avLst/>
              <a:gdLst>
                <a:gd name="T0" fmla="*/ 47 w 562"/>
                <a:gd name="T1" fmla="*/ 5 h 75"/>
                <a:gd name="T2" fmla="*/ 73 w 562"/>
                <a:gd name="T3" fmla="*/ 5 h 75"/>
                <a:gd name="T4" fmla="*/ 120 w 562"/>
                <a:gd name="T5" fmla="*/ 14 h 75"/>
                <a:gd name="T6" fmla="*/ 144 w 562"/>
                <a:gd name="T7" fmla="*/ 3 h 75"/>
                <a:gd name="T8" fmla="*/ 189 w 562"/>
                <a:gd name="T9" fmla="*/ 13 h 75"/>
                <a:gd name="T10" fmla="*/ 493 w 562"/>
                <a:gd name="T11" fmla="*/ 5 h 75"/>
                <a:gd name="T12" fmla="*/ 522 w 562"/>
                <a:gd name="T13" fmla="*/ 5 h 75"/>
                <a:gd name="T14" fmla="*/ 562 w 562"/>
                <a:gd name="T15" fmla="*/ 27 h 75"/>
                <a:gd name="T16" fmla="*/ 553 w 562"/>
                <a:gd name="T17" fmla="*/ 29 h 75"/>
                <a:gd name="T18" fmla="*/ 533 w 562"/>
                <a:gd name="T19" fmla="*/ 70 h 75"/>
                <a:gd name="T20" fmla="*/ 505 w 562"/>
                <a:gd name="T21" fmla="*/ 70 h 75"/>
                <a:gd name="T22" fmla="*/ 392 w 562"/>
                <a:gd name="T23" fmla="*/ 48 h 75"/>
                <a:gd name="T24" fmla="*/ 402 w 562"/>
                <a:gd name="T25" fmla="*/ 45 h 75"/>
                <a:gd name="T26" fmla="*/ 398 w 562"/>
                <a:gd name="T27" fmla="*/ 27 h 75"/>
                <a:gd name="T28" fmla="*/ 383 w 562"/>
                <a:gd name="T29" fmla="*/ 34 h 75"/>
                <a:gd name="T30" fmla="*/ 346 w 562"/>
                <a:gd name="T31" fmla="*/ 70 h 75"/>
                <a:gd name="T32" fmla="*/ 336 w 562"/>
                <a:gd name="T33" fmla="*/ 70 h 75"/>
                <a:gd name="T34" fmla="*/ 189 w 562"/>
                <a:gd name="T35" fmla="*/ 62 h 75"/>
                <a:gd name="T36" fmla="*/ 132 w 562"/>
                <a:gd name="T37" fmla="*/ 69 h 75"/>
                <a:gd name="T38" fmla="*/ 120 w 562"/>
                <a:gd name="T39" fmla="*/ 70 h 75"/>
                <a:gd name="T40" fmla="*/ 71 w 562"/>
                <a:gd name="T41" fmla="*/ 53 h 75"/>
                <a:gd name="T42" fmla="*/ 51 w 562"/>
                <a:gd name="T43" fmla="*/ 70 h 75"/>
                <a:gd name="T44" fmla="*/ 41 w 562"/>
                <a:gd name="T45" fmla="*/ 70 h 75"/>
                <a:gd name="T46" fmla="*/ 0 w 562"/>
                <a:gd name="T47" fmla="*/ 48 h 75"/>
                <a:gd name="T48" fmla="*/ 10 w 562"/>
                <a:gd name="T49" fmla="*/ 45 h 75"/>
                <a:gd name="T50" fmla="*/ 6 w 562"/>
                <a:gd name="T51" fmla="*/ 27 h 75"/>
                <a:gd name="T52" fmla="*/ 0 w 562"/>
                <a:gd name="T53" fmla="*/ 5 h 75"/>
                <a:gd name="T54" fmla="*/ 122 w 562"/>
                <a:gd name="T55" fmla="*/ 21 h 75"/>
                <a:gd name="T56" fmla="*/ 171 w 562"/>
                <a:gd name="T57" fmla="*/ 11 h 75"/>
                <a:gd name="T58" fmla="*/ 192 w 562"/>
                <a:gd name="T59" fmla="*/ 32 h 75"/>
                <a:gd name="T60" fmla="*/ 182 w 562"/>
                <a:gd name="T61" fmla="*/ 59 h 75"/>
                <a:gd name="T62" fmla="*/ 130 w 562"/>
                <a:gd name="T63" fmla="*/ 61 h 75"/>
                <a:gd name="T64" fmla="*/ 119 w 562"/>
                <a:gd name="T65" fmla="*/ 27 h 75"/>
                <a:gd name="T66" fmla="*/ 504 w 562"/>
                <a:gd name="T67" fmla="*/ 48 h 75"/>
                <a:gd name="T68" fmla="*/ 496 w 562"/>
                <a:gd name="T69" fmla="*/ 46 h 75"/>
                <a:gd name="T70" fmla="*/ 531 w 562"/>
                <a:gd name="T71" fmla="*/ 33 h 75"/>
                <a:gd name="T72" fmla="*/ 528 w 562"/>
                <a:gd name="T73" fmla="*/ 27 h 75"/>
                <a:gd name="T74" fmla="*/ 531 w 562"/>
                <a:gd name="T75" fmla="*/ 33 h 75"/>
                <a:gd name="T76" fmla="*/ 470 w 562"/>
                <a:gd name="T77" fmla="*/ 36 h 75"/>
                <a:gd name="T78" fmla="*/ 474 w 562"/>
                <a:gd name="T79" fmla="*/ 30 h 75"/>
                <a:gd name="T80" fmla="*/ 470 w 562"/>
                <a:gd name="T81" fmla="*/ 48 h 75"/>
                <a:gd name="T82" fmla="*/ 453 w 562"/>
                <a:gd name="T83" fmla="*/ 39 h 75"/>
                <a:gd name="T84" fmla="*/ 363 w 562"/>
                <a:gd name="T85" fmla="*/ 30 h 75"/>
                <a:gd name="T86" fmla="*/ 354 w 562"/>
                <a:gd name="T87" fmla="*/ 30 h 75"/>
                <a:gd name="T88" fmla="*/ 301 w 562"/>
                <a:gd name="T89" fmla="*/ 30 h 75"/>
                <a:gd name="T90" fmla="*/ 316 w 562"/>
                <a:gd name="T91" fmla="*/ 27 h 75"/>
                <a:gd name="T92" fmla="*/ 316 w 562"/>
                <a:gd name="T93" fmla="*/ 38 h 75"/>
                <a:gd name="T94" fmla="*/ 312 w 562"/>
                <a:gd name="T95" fmla="*/ 48 h 75"/>
                <a:gd name="T96" fmla="*/ 301 w 562"/>
                <a:gd name="T97" fmla="*/ 30 h 75"/>
                <a:gd name="T98" fmla="*/ 267 w 562"/>
                <a:gd name="T99" fmla="*/ 27 h 75"/>
                <a:gd name="T100" fmla="*/ 271 w 562"/>
                <a:gd name="T101" fmla="*/ 45 h 75"/>
                <a:gd name="T102" fmla="*/ 267 w 562"/>
                <a:gd name="T103" fmla="*/ 39 h 75"/>
                <a:gd name="T104" fmla="*/ 250 w 562"/>
                <a:gd name="T105" fmla="*/ 36 h 75"/>
                <a:gd name="T106" fmla="*/ 80 w 562"/>
                <a:gd name="T107" fmla="*/ 36 h 75"/>
                <a:gd name="T108" fmla="*/ 77 w 562"/>
                <a:gd name="T109" fmla="*/ 48 h 75"/>
                <a:gd name="T110" fmla="*/ 80 w 562"/>
                <a:gd name="T111" fmla="*/ 36 h 75"/>
                <a:gd name="T112" fmla="*/ 35 w 562"/>
                <a:gd name="T113" fmla="*/ 48 h 75"/>
                <a:gd name="T114" fmla="*/ 31 w 562"/>
                <a:gd name="T115"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2" h="75">
                  <a:moveTo>
                    <a:pt x="0" y="5"/>
                  </a:moveTo>
                  <a:cubicBezTo>
                    <a:pt x="47" y="5"/>
                    <a:pt x="47" y="5"/>
                    <a:pt x="47" y="5"/>
                  </a:cubicBezTo>
                  <a:cubicBezTo>
                    <a:pt x="60" y="28"/>
                    <a:pt x="60" y="28"/>
                    <a:pt x="60" y="28"/>
                  </a:cubicBezTo>
                  <a:cubicBezTo>
                    <a:pt x="73" y="5"/>
                    <a:pt x="73" y="5"/>
                    <a:pt x="73" y="5"/>
                  </a:cubicBezTo>
                  <a:cubicBezTo>
                    <a:pt x="120" y="5"/>
                    <a:pt x="120" y="5"/>
                    <a:pt x="120" y="5"/>
                  </a:cubicBezTo>
                  <a:cubicBezTo>
                    <a:pt x="120" y="14"/>
                    <a:pt x="120" y="14"/>
                    <a:pt x="120" y="14"/>
                  </a:cubicBezTo>
                  <a:cubicBezTo>
                    <a:pt x="122" y="12"/>
                    <a:pt x="122" y="12"/>
                    <a:pt x="122" y="12"/>
                  </a:cubicBezTo>
                  <a:cubicBezTo>
                    <a:pt x="128" y="7"/>
                    <a:pt x="136" y="5"/>
                    <a:pt x="144" y="3"/>
                  </a:cubicBezTo>
                  <a:cubicBezTo>
                    <a:pt x="157" y="0"/>
                    <a:pt x="173" y="3"/>
                    <a:pt x="184" y="10"/>
                  </a:cubicBezTo>
                  <a:cubicBezTo>
                    <a:pt x="186" y="11"/>
                    <a:pt x="188" y="12"/>
                    <a:pt x="189" y="13"/>
                  </a:cubicBezTo>
                  <a:cubicBezTo>
                    <a:pt x="189" y="5"/>
                    <a:pt x="189" y="5"/>
                    <a:pt x="189" y="5"/>
                  </a:cubicBezTo>
                  <a:cubicBezTo>
                    <a:pt x="493" y="5"/>
                    <a:pt x="493" y="5"/>
                    <a:pt x="493" y="5"/>
                  </a:cubicBezTo>
                  <a:cubicBezTo>
                    <a:pt x="522" y="26"/>
                    <a:pt x="522" y="26"/>
                    <a:pt x="522" y="26"/>
                  </a:cubicBezTo>
                  <a:cubicBezTo>
                    <a:pt x="522" y="5"/>
                    <a:pt x="522" y="5"/>
                    <a:pt x="522" y="5"/>
                  </a:cubicBezTo>
                  <a:cubicBezTo>
                    <a:pt x="562" y="5"/>
                    <a:pt x="562" y="5"/>
                    <a:pt x="562" y="5"/>
                  </a:cubicBezTo>
                  <a:cubicBezTo>
                    <a:pt x="562" y="27"/>
                    <a:pt x="562" y="27"/>
                    <a:pt x="562" y="27"/>
                  </a:cubicBezTo>
                  <a:cubicBezTo>
                    <a:pt x="556" y="27"/>
                    <a:pt x="556" y="27"/>
                    <a:pt x="556" y="27"/>
                  </a:cubicBezTo>
                  <a:cubicBezTo>
                    <a:pt x="554" y="27"/>
                    <a:pt x="553" y="27"/>
                    <a:pt x="553" y="29"/>
                  </a:cubicBezTo>
                  <a:cubicBezTo>
                    <a:pt x="553" y="70"/>
                    <a:pt x="553" y="70"/>
                    <a:pt x="553" y="70"/>
                  </a:cubicBezTo>
                  <a:cubicBezTo>
                    <a:pt x="533" y="70"/>
                    <a:pt x="533" y="70"/>
                    <a:pt x="533" y="70"/>
                  </a:cubicBezTo>
                  <a:cubicBezTo>
                    <a:pt x="505" y="49"/>
                    <a:pt x="505" y="49"/>
                    <a:pt x="505" y="49"/>
                  </a:cubicBezTo>
                  <a:cubicBezTo>
                    <a:pt x="505" y="70"/>
                    <a:pt x="505" y="70"/>
                    <a:pt x="505" y="70"/>
                  </a:cubicBezTo>
                  <a:cubicBezTo>
                    <a:pt x="392" y="70"/>
                    <a:pt x="392" y="70"/>
                    <a:pt x="392" y="70"/>
                  </a:cubicBezTo>
                  <a:cubicBezTo>
                    <a:pt x="392" y="48"/>
                    <a:pt x="392" y="48"/>
                    <a:pt x="392" y="48"/>
                  </a:cubicBezTo>
                  <a:cubicBezTo>
                    <a:pt x="398" y="48"/>
                    <a:pt x="398" y="48"/>
                    <a:pt x="398" y="48"/>
                  </a:cubicBezTo>
                  <a:cubicBezTo>
                    <a:pt x="400" y="48"/>
                    <a:pt x="402" y="47"/>
                    <a:pt x="402" y="45"/>
                  </a:cubicBezTo>
                  <a:cubicBezTo>
                    <a:pt x="402" y="30"/>
                    <a:pt x="402" y="30"/>
                    <a:pt x="402" y="30"/>
                  </a:cubicBezTo>
                  <a:cubicBezTo>
                    <a:pt x="402" y="28"/>
                    <a:pt x="401" y="27"/>
                    <a:pt x="398" y="27"/>
                  </a:cubicBezTo>
                  <a:cubicBezTo>
                    <a:pt x="392" y="27"/>
                    <a:pt x="392" y="27"/>
                    <a:pt x="392" y="27"/>
                  </a:cubicBezTo>
                  <a:cubicBezTo>
                    <a:pt x="387" y="27"/>
                    <a:pt x="385" y="31"/>
                    <a:pt x="383" y="34"/>
                  </a:cubicBezTo>
                  <a:cubicBezTo>
                    <a:pt x="363" y="70"/>
                    <a:pt x="363" y="70"/>
                    <a:pt x="363" y="70"/>
                  </a:cubicBezTo>
                  <a:cubicBezTo>
                    <a:pt x="346" y="70"/>
                    <a:pt x="346" y="70"/>
                    <a:pt x="346" y="70"/>
                  </a:cubicBezTo>
                  <a:cubicBezTo>
                    <a:pt x="336" y="54"/>
                    <a:pt x="336" y="54"/>
                    <a:pt x="336" y="54"/>
                  </a:cubicBezTo>
                  <a:cubicBezTo>
                    <a:pt x="336" y="70"/>
                    <a:pt x="336" y="70"/>
                    <a:pt x="336" y="70"/>
                  </a:cubicBezTo>
                  <a:cubicBezTo>
                    <a:pt x="189" y="70"/>
                    <a:pt x="189" y="70"/>
                    <a:pt x="189" y="70"/>
                  </a:cubicBezTo>
                  <a:cubicBezTo>
                    <a:pt x="189" y="62"/>
                    <a:pt x="189" y="62"/>
                    <a:pt x="189" y="62"/>
                  </a:cubicBezTo>
                  <a:cubicBezTo>
                    <a:pt x="186" y="65"/>
                    <a:pt x="182" y="67"/>
                    <a:pt x="179" y="69"/>
                  </a:cubicBezTo>
                  <a:cubicBezTo>
                    <a:pt x="165" y="75"/>
                    <a:pt x="146" y="75"/>
                    <a:pt x="132" y="69"/>
                  </a:cubicBezTo>
                  <a:cubicBezTo>
                    <a:pt x="130" y="68"/>
                    <a:pt x="122" y="64"/>
                    <a:pt x="120" y="62"/>
                  </a:cubicBezTo>
                  <a:cubicBezTo>
                    <a:pt x="120" y="70"/>
                    <a:pt x="120" y="70"/>
                    <a:pt x="120" y="70"/>
                  </a:cubicBezTo>
                  <a:cubicBezTo>
                    <a:pt x="71" y="70"/>
                    <a:pt x="71" y="70"/>
                    <a:pt x="71" y="70"/>
                  </a:cubicBezTo>
                  <a:cubicBezTo>
                    <a:pt x="71" y="53"/>
                    <a:pt x="71" y="53"/>
                    <a:pt x="71" y="53"/>
                  </a:cubicBezTo>
                  <a:cubicBezTo>
                    <a:pt x="61" y="70"/>
                    <a:pt x="61" y="70"/>
                    <a:pt x="61" y="70"/>
                  </a:cubicBezTo>
                  <a:cubicBezTo>
                    <a:pt x="51" y="70"/>
                    <a:pt x="51" y="70"/>
                    <a:pt x="51" y="70"/>
                  </a:cubicBezTo>
                  <a:cubicBezTo>
                    <a:pt x="41" y="53"/>
                    <a:pt x="41" y="53"/>
                    <a:pt x="41" y="53"/>
                  </a:cubicBezTo>
                  <a:cubicBezTo>
                    <a:pt x="41" y="70"/>
                    <a:pt x="41" y="70"/>
                    <a:pt x="41" y="70"/>
                  </a:cubicBezTo>
                  <a:cubicBezTo>
                    <a:pt x="0" y="70"/>
                    <a:pt x="0" y="70"/>
                    <a:pt x="0" y="70"/>
                  </a:cubicBezTo>
                  <a:cubicBezTo>
                    <a:pt x="0" y="48"/>
                    <a:pt x="0" y="48"/>
                    <a:pt x="0" y="48"/>
                  </a:cubicBezTo>
                  <a:cubicBezTo>
                    <a:pt x="6" y="48"/>
                    <a:pt x="6" y="48"/>
                    <a:pt x="6" y="48"/>
                  </a:cubicBezTo>
                  <a:cubicBezTo>
                    <a:pt x="8" y="48"/>
                    <a:pt x="10" y="47"/>
                    <a:pt x="10" y="45"/>
                  </a:cubicBezTo>
                  <a:cubicBezTo>
                    <a:pt x="10" y="30"/>
                    <a:pt x="10" y="30"/>
                    <a:pt x="10" y="30"/>
                  </a:cubicBezTo>
                  <a:cubicBezTo>
                    <a:pt x="10" y="28"/>
                    <a:pt x="8" y="27"/>
                    <a:pt x="6" y="27"/>
                  </a:cubicBezTo>
                  <a:cubicBezTo>
                    <a:pt x="0" y="27"/>
                    <a:pt x="0" y="27"/>
                    <a:pt x="0" y="27"/>
                  </a:cubicBezTo>
                  <a:cubicBezTo>
                    <a:pt x="0" y="5"/>
                    <a:pt x="0" y="5"/>
                    <a:pt x="0" y="5"/>
                  </a:cubicBezTo>
                  <a:close/>
                  <a:moveTo>
                    <a:pt x="119" y="27"/>
                  </a:moveTo>
                  <a:cubicBezTo>
                    <a:pt x="120" y="25"/>
                    <a:pt x="121" y="23"/>
                    <a:pt x="122" y="21"/>
                  </a:cubicBezTo>
                  <a:cubicBezTo>
                    <a:pt x="130" y="12"/>
                    <a:pt x="141" y="10"/>
                    <a:pt x="152" y="8"/>
                  </a:cubicBezTo>
                  <a:cubicBezTo>
                    <a:pt x="158" y="8"/>
                    <a:pt x="165" y="9"/>
                    <a:pt x="171" y="11"/>
                  </a:cubicBezTo>
                  <a:cubicBezTo>
                    <a:pt x="179" y="13"/>
                    <a:pt x="187" y="18"/>
                    <a:pt x="190" y="26"/>
                  </a:cubicBezTo>
                  <a:cubicBezTo>
                    <a:pt x="191" y="28"/>
                    <a:pt x="192" y="30"/>
                    <a:pt x="192" y="32"/>
                  </a:cubicBezTo>
                  <a:cubicBezTo>
                    <a:pt x="193" y="36"/>
                    <a:pt x="193" y="39"/>
                    <a:pt x="192" y="43"/>
                  </a:cubicBezTo>
                  <a:cubicBezTo>
                    <a:pt x="191" y="49"/>
                    <a:pt x="187" y="55"/>
                    <a:pt x="182" y="59"/>
                  </a:cubicBezTo>
                  <a:cubicBezTo>
                    <a:pt x="174" y="65"/>
                    <a:pt x="165" y="66"/>
                    <a:pt x="156" y="67"/>
                  </a:cubicBezTo>
                  <a:cubicBezTo>
                    <a:pt x="147" y="67"/>
                    <a:pt x="138" y="65"/>
                    <a:pt x="130" y="61"/>
                  </a:cubicBezTo>
                  <a:cubicBezTo>
                    <a:pt x="121" y="56"/>
                    <a:pt x="116" y="45"/>
                    <a:pt x="117" y="34"/>
                  </a:cubicBezTo>
                  <a:cubicBezTo>
                    <a:pt x="117" y="32"/>
                    <a:pt x="118" y="29"/>
                    <a:pt x="119" y="27"/>
                  </a:cubicBezTo>
                  <a:close/>
                  <a:moveTo>
                    <a:pt x="496" y="42"/>
                  </a:moveTo>
                  <a:cubicBezTo>
                    <a:pt x="504" y="48"/>
                    <a:pt x="504" y="48"/>
                    <a:pt x="504" y="48"/>
                  </a:cubicBezTo>
                  <a:cubicBezTo>
                    <a:pt x="499" y="48"/>
                    <a:pt x="499" y="48"/>
                    <a:pt x="499" y="48"/>
                  </a:cubicBezTo>
                  <a:cubicBezTo>
                    <a:pt x="497" y="48"/>
                    <a:pt x="496" y="48"/>
                    <a:pt x="496" y="46"/>
                  </a:cubicBezTo>
                  <a:cubicBezTo>
                    <a:pt x="496" y="42"/>
                    <a:pt x="496" y="42"/>
                    <a:pt x="496" y="42"/>
                  </a:cubicBezTo>
                  <a:close/>
                  <a:moveTo>
                    <a:pt x="531" y="33"/>
                  </a:moveTo>
                  <a:cubicBezTo>
                    <a:pt x="523" y="27"/>
                    <a:pt x="523" y="27"/>
                    <a:pt x="523" y="27"/>
                  </a:cubicBezTo>
                  <a:cubicBezTo>
                    <a:pt x="528" y="27"/>
                    <a:pt x="528" y="27"/>
                    <a:pt x="528" y="27"/>
                  </a:cubicBezTo>
                  <a:cubicBezTo>
                    <a:pt x="529" y="27"/>
                    <a:pt x="531" y="27"/>
                    <a:pt x="531" y="30"/>
                  </a:cubicBezTo>
                  <a:cubicBezTo>
                    <a:pt x="531" y="33"/>
                    <a:pt x="531" y="33"/>
                    <a:pt x="531" y="33"/>
                  </a:cubicBezTo>
                  <a:close/>
                  <a:moveTo>
                    <a:pt x="453" y="36"/>
                  </a:moveTo>
                  <a:cubicBezTo>
                    <a:pt x="470" y="36"/>
                    <a:pt x="470" y="36"/>
                    <a:pt x="470" y="36"/>
                  </a:cubicBezTo>
                  <a:cubicBezTo>
                    <a:pt x="470" y="27"/>
                    <a:pt x="470" y="27"/>
                    <a:pt x="470" y="27"/>
                  </a:cubicBezTo>
                  <a:cubicBezTo>
                    <a:pt x="472" y="27"/>
                    <a:pt x="474" y="28"/>
                    <a:pt x="474" y="30"/>
                  </a:cubicBezTo>
                  <a:cubicBezTo>
                    <a:pt x="474" y="45"/>
                    <a:pt x="474" y="45"/>
                    <a:pt x="474" y="45"/>
                  </a:cubicBezTo>
                  <a:cubicBezTo>
                    <a:pt x="474" y="48"/>
                    <a:pt x="470" y="48"/>
                    <a:pt x="470" y="48"/>
                  </a:cubicBezTo>
                  <a:cubicBezTo>
                    <a:pt x="470" y="39"/>
                    <a:pt x="470" y="39"/>
                    <a:pt x="470" y="39"/>
                  </a:cubicBezTo>
                  <a:cubicBezTo>
                    <a:pt x="453" y="39"/>
                    <a:pt x="453" y="39"/>
                    <a:pt x="453" y="39"/>
                  </a:cubicBezTo>
                  <a:cubicBezTo>
                    <a:pt x="453" y="36"/>
                    <a:pt x="453" y="36"/>
                    <a:pt x="453" y="36"/>
                  </a:cubicBezTo>
                  <a:close/>
                  <a:moveTo>
                    <a:pt x="363" y="30"/>
                  </a:moveTo>
                  <a:cubicBezTo>
                    <a:pt x="358" y="38"/>
                    <a:pt x="358" y="38"/>
                    <a:pt x="358" y="38"/>
                  </a:cubicBezTo>
                  <a:cubicBezTo>
                    <a:pt x="354" y="30"/>
                    <a:pt x="354" y="30"/>
                    <a:pt x="354" y="30"/>
                  </a:cubicBezTo>
                  <a:cubicBezTo>
                    <a:pt x="351" y="23"/>
                    <a:pt x="365" y="23"/>
                    <a:pt x="363" y="30"/>
                  </a:cubicBezTo>
                  <a:close/>
                  <a:moveTo>
                    <a:pt x="301" y="30"/>
                  </a:moveTo>
                  <a:cubicBezTo>
                    <a:pt x="301" y="28"/>
                    <a:pt x="303" y="27"/>
                    <a:pt x="305" y="27"/>
                  </a:cubicBezTo>
                  <a:cubicBezTo>
                    <a:pt x="316" y="27"/>
                    <a:pt x="316" y="27"/>
                    <a:pt x="316" y="27"/>
                  </a:cubicBezTo>
                  <a:cubicBezTo>
                    <a:pt x="321" y="27"/>
                    <a:pt x="323" y="30"/>
                    <a:pt x="327" y="38"/>
                  </a:cubicBezTo>
                  <a:cubicBezTo>
                    <a:pt x="316" y="38"/>
                    <a:pt x="316" y="38"/>
                    <a:pt x="316" y="38"/>
                  </a:cubicBezTo>
                  <a:cubicBezTo>
                    <a:pt x="316" y="45"/>
                    <a:pt x="316" y="45"/>
                    <a:pt x="316" y="45"/>
                  </a:cubicBezTo>
                  <a:cubicBezTo>
                    <a:pt x="316" y="47"/>
                    <a:pt x="316" y="48"/>
                    <a:pt x="312" y="48"/>
                  </a:cubicBezTo>
                  <a:cubicBezTo>
                    <a:pt x="301" y="48"/>
                    <a:pt x="301" y="48"/>
                    <a:pt x="301" y="48"/>
                  </a:cubicBezTo>
                  <a:cubicBezTo>
                    <a:pt x="301" y="30"/>
                    <a:pt x="301" y="30"/>
                    <a:pt x="301" y="30"/>
                  </a:cubicBezTo>
                  <a:close/>
                  <a:moveTo>
                    <a:pt x="267" y="36"/>
                  </a:moveTo>
                  <a:cubicBezTo>
                    <a:pt x="267" y="27"/>
                    <a:pt x="267" y="27"/>
                    <a:pt x="267" y="27"/>
                  </a:cubicBezTo>
                  <a:cubicBezTo>
                    <a:pt x="269" y="27"/>
                    <a:pt x="271" y="28"/>
                    <a:pt x="271" y="29"/>
                  </a:cubicBezTo>
                  <a:cubicBezTo>
                    <a:pt x="271" y="45"/>
                    <a:pt x="271" y="45"/>
                    <a:pt x="271" y="45"/>
                  </a:cubicBezTo>
                  <a:cubicBezTo>
                    <a:pt x="271" y="47"/>
                    <a:pt x="269" y="48"/>
                    <a:pt x="267" y="48"/>
                  </a:cubicBezTo>
                  <a:cubicBezTo>
                    <a:pt x="267" y="39"/>
                    <a:pt x="267" y="39"/>
                    <a:pt x="267" y="39"/>
                  </a:cubicBezTo>
                  <a:cubicBezTo>
                    <a:pt x="250" y="39"/>
                    <a:pt x="250" y="39"/>
                    <a:pt x="250" y="39"/>
                  </a:cubicBezTo>
                  <a:cubicBezTo>
                    <a:pt x="250" y="36"/>
                    <a:pt x="250" y="36"/>
                    <a:pt x="250" y="36"/>
                  </a:cubicBezTo>
                  <a:cubicBezTo>
                    <a:pt x="267" y="36"/>
                    <a:pt x="267" y="36"/>
                    <a:pt x="267" y="36"/>
                  </a:cubicBezTo>
                  <a:close/>
                  <a:moveTo>
                    <a:pt x="80" y="36"/>
                  </a:moveTo>
                  <a:cubicBezTo>
                    <a:pt x="80" y="45"/>
                    <a:pt x="80" y="45"/>
                    <a:pt x="80" y="45"/>
                  </a:cubicBezTo>
                  <a:cubicBezTo>
                    <a:pt x="80" y="47"/>
                    <a:pt x="79" y="48"/>
                    <a:pt x="77" y="48"/>
                  </a:cubicBezTo>
                  <a:cubicBezTo>
                    <a:pt x="73" y="48"/>
                    <a:pt x="73" y="48"/>
                    <a:pt x="73" y="48"/>
                  </a:cubicBezTo>
                  <a:cubicBezTo>
                    <a:pt x="80" y="36"/>
                    <a:pt x="80" y="36"/>
                    <a:pt x="80" y="36"/>
                  </a:cubicBezTo>
                  <a:close/>
                  <a:moveTo>
                    <a:pt x="38" y="48"/>
                  </a:moveTo>
                  <a:cubicBezTo>
                    <a:pt x="35" y="48"/>
                    <a:pt x="35" y="48"/>
                    <a:pt x="35" y="48"/>
                  </a:cubicBezTo>
                  <a:cubicBezTo>
                    <a:pt x="33" y="48"/>
                    <a:pt x="31" y="47"/>
                    <a:pt x="31" y="45"/>
                  </a:cubicBezTo>
                  <a:cubicBezTo>
                    <a:pt x="31" y="36"/>
                    <a:pt x="31" y="36"/>
                    <a:pt x="31" y="36"/>
                  </a:cubicBezTo>
                  <a:cubicBezTo>
                    <a:pt x="38" y="48"/>
                    <a:pt x="38" y="48"/>
                    <a:pt x="38" y="48"/>
                  </a:cubicBez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sp>
          <p:nvSpPr>
            <p:cNvPr id="27" name="Freeform 8"/>
            <p:cNvSpPr>
              <a:spLocks/>
            </p:cNvSpPr>
            <p:nvPr userDrawn="1"/>
          </p:nvSpPr>
          <p:spPr bwMode="auto">
            <a:xfrm>
              <a:off x="860425" y="511175"/>
              <a:ext cx="411163" cy="196850"/>
            </a:xfrm>
            <a:custGeom>
              <a:avLst/>
              <a:gdLst>
                <a:gd name="T0" fmla="*/ 37 w 109"/>
                <a:gd name="T1" fmla="*/ 0 h 52"/>
                <a:gd name="T2" fmla="*/ 54 w 109"/>
                <a:gd name="T3" fmla="*/ 30 h 52"/>
                <a:gd name="T4" fmla="*/ 72 w 109"/>
                <a:gd name="T5" fmla="*/ 0 h 52"/>
                <a:gd name="T6" fmla="*/ 109 w 109"/>
                <a:gd name="T7" fmla="*/ 0 h 52"/>
                <a:gd name="T8" fmla="*/ 109 w 109"/>
                <a:gd name="T9" fmla="*/ 10 h 52"/>
                <a:gd name="T10" fmla="*/ 105 w 109"/>
                <a:gd name="T11" fmla="*/ 10 h 52"/>
                <a:gd name="T12" fmla="*/ 99 w 109"/>
                <a:gd name="T13" fmla="*/ 16 h 52"/>
                <a:gd name="T14" fmla="*/ 99 w 109"/>
                <a:gd name="T15" fmla="*/ 37 h 52"/>
                <a:gd name="T16" fmla="*/ 105 w 109"/>
                <a:gd name="T17" fmla="*/ 43 h 52"/>
                <a:gd name="T18" fmla="*/ 109 w 109"/>
                <a:gd name="T19" fmla="*/ 43 h 52"/>
                <a:gd name="T20" fmla="*/ 109 w 109"/>
                <a:gd name="T21" fmla="*/ 52 h 52"/>
                <a:gd name="T22" fmla="*/ 71 w 109"/>
                <a:gd name="T23" fmla="*/ 52 h 52"/>
                <a:gd name="T24" fmla="*/ 71 w 109"/>
                <a:gd name="T25" fmla="*/ 43 h 52"/>
                <a:gd name="T26" fmla="*/ 74 w 109"/>
                <a:gd name="T27" fmla="*/ 43 h 52"/>
                <a:gd name="T28" fmla="*/ 81 w 109"/>
                <a:gd name="T29" fmla="*/ 37 h 52"/>
                <a:gd name="T30" fmla="*/ 81 w 109"/>
                <a:gd name="T31" fmla="*/ 10 h 52"/>
                <a:gd name="T32" fmla="*/ 76 w 109"/>
                <a:gd name="T33" fmla="*/ 10 h 52"/>
                <a:gd name="T34" fmla="*/ 52 w 109"/>
                <a:gd name="T35" fmla="*/ 52 h 52"/>
                <a:gd name="T36" fmla="*/ 48 w 109"/>
                <a:gd name="T37" fmla="*/ 52 h 52"/>
                <a:gd name="T38" fmla="*/ 23 w 109"/>
                <a:gd name="T39" fmla="*/ 10 h 52"/>
                <a:gd name="T40" fmla="*/ 19 w 109"/>
                <a:gd name="T41" fmla="*/ 10 h 52"/>
                <a:gd name="T42" fmla="*/ 19 w 109"/>
                <a:gd name="T43" fmla="*/ 37 h 52"/>
                <a:gd name="T44" fmla="*/ 25 w 109"/>
                <a:gd name="T45" fmla="*/ 43 h 52"/>
                <a:gd name="T46" fmla="*/ 29 w 109"/>
                <a:gd name="T47" fmla="*/ 43 h 52"/>
                <a:gd name="T48" fmla="*/ 29 w 109"/>
                <a:gd name="T49" fmla="*/ 52 h 52"/>
                <a:gd name="T50" fmla="*/ 0 w 109"/>
                <a:gd name="T51" fmla="*/ 52 h 52"/>
                <a:gd name="T52" fmla="*/ 0 w 109"/>
                <a:gd name="T53" fmla="*/ 43 h 52"/>
                <a:gd name="T54" fmla="*/ 4 w 109"/>
                <a:gd name="T55" fmla="*/ 43 h 52"/>
                <a:gd name="T56" fmla="*/ 10 w 109"/>
                <a:gd name="T57" fmla="*/ 37 h 52"/>
                <a:gd name="T58" fmla="*/ 10 w 109"/>
                <a:gd name="T59" fmla="*/ 16 h 52"/>
                <a:gd name="T60" fmla="*/ 4 w 109"/>
                <a:gd name="T61" fmla="*/ 10 h 52"/>
                <a:gd name="T62" fmla="*/ 0 w 109"/>
                <a:gd name="T63" fmla="*/ 10 h 52"/>
                <a:gd name="T64" fmla="*/ 0 w 109"/>
                <a:gd name="T65" fmla="*/ 0 h 52"/>
                <a:gd name="T66" fmla="*/ 37 w 109"/>
                <a:gd name="T6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52">
                  <a:moveTo>
                    <a:pt x="37" y="0"/>
                  </a:moveTo>
                  <a:cubicBezTo>
                    <a:pt x="54" y="30"/>
                    <a:pt x="54" y="30"/>
                    <a:pt x="54" y="30"/>
                  </a:cubicBezTo>
                  <a:cubicBezTo>
                    <a:pt x="72" y="0"/>
                    <a:pt x="72" y="0"/>
                    <a:pt x="72" y="0"/>
                  </a:cubicBezTo>
                  <a:cubicBezTo>
                    <a:pt x="109" y="0"/>
                    <a:pt x="109" y="0"/>
                    <a:pt x="109" y="0"/>
                  </a:cubicBezTo>
                  <a:cubicBezTo>
                    <a:pt x="109" y="10"/>
                    <a:pt x="109" y="10"/>
                    <a:pt x="109" y="10"/>
                  </a:cubicBezTo>
                  <a:cubicBezTo>
                    <a:pt x="105" y="10"/>
                    <a:pt x="105" y="10"/>
                    <a:pt x="105" y="10"/>
                  </a:cubicBezTo>
                  <a:cubicBezTo>
                    <a:pt x="101" y="10"/>
                    <a:pt x="99" y="12"/>
                    <a:pt x="99" y="16"/>
                  </a:cubicBezTo>
                  <a:cubicBezTo>
                    <a:pt x="99" y="37"/>
                    <a:pt x="99" y="37"/>
                    <a:pt x="99" y="37"/>
                  </a:cubicBezTo>
                  <a:cubicBezTo>
                    <a:pt x="99" y="42"/>
                    <a:pt x="101" y="43"/>
                    <a:pt x="105" y="43"/>
                  </a:cubicBezTo>
                  <a:cubicBezTo>
                    <a:pt x="109" y="43"/>
                    <a:pt x="109" y="43"/>
                    <a:pt x="109" y="43"/>
                  </a:cubicBezTo>
                  <a:cubicBezTo>
                    <a:pt x="109" y="52"/>
                    <a:pt x="109" y="52"/>
                    <a:pt x="109" y="52"/>
                  </a:cubicBezTo>
                  <a:cubicBezTo>
                    <a:pt x="71" y="52"/>
                    <a:pt x="71" y="52"/>
                    <a:pt x="71" y="52"/>
                  </a:cubicBezTo>
                  <a:cubicBezTo>
                    <a:pt x="71" y="43"/>
                    <a:pt x="71" y="43"/>
                    <a:pt x="71" y="43"/>
                  </a:cubicBezTo>
                  <a:cubicBezTo>
                    <a:pt x="74" y="43"/>
                    <a:pt x="74" y="43"/>
                    <a:pt x="74" y="43"/>
                  </a:cubicBezTo>
                  <a:cubicBezTo>
                    <a:pt x="78" y="43"/>
                    <a:pt x="81" y="40"/>
                    <a:pt x="81" y="37"/>
                  </a:cubicBezTo>
                  <a:cubicBezTo>
                    <a:pt x="81" y="10"/>
                    <a:pt x="81" y="10"/>
                    <a:pt x="81" y="10"/>
                  </a:cubicBezTo>
                  <a:cubicBezTo>
                    <a:pt x="76" y="10"/>
                    <a:pt x="76" y="10"/>
                    <a:pt x="76" y="10"/>
                  </a:cubicBezTo>
                  <a:cubicBezTo>
                    <a:pt x="52" y="52"/>
                    <a:pt x="52" y="52"/>
                    <a:pt x="52" y="52"/>
                  </a:cubicBezTo>
                  <a:cubicBezTo>
                    <a:pt x="48" y="52"/>
                    <a:pt x="48" y="52"/>
                    <a:pt x="48" y="52"/>
                  </a:cubicBezTo>
                  <a:cubicBezTo>
                    <a:pt x="23" y="10"/>
                    <a:pt x="23" y="10"/>
                    <a:pt x="23" y="10"/>
                  </a:cubicBezTo>
                  <a:cubicBezTo>
                    <a:pt x="19" y="10"/>
                    <a:pt x="19" y="10"/>
                    <a:pt x="19" y="10"/>
                  </a:cubicBezTo>
                  <a:cubicBezTo>
                    <a:pt x="19" y="37"/>
                    <a:pt x="19" y="37"/>
                    <a:pt x="19" y="37"/>
                  </a:cubicBezTo>
                  <a:cubicBezTo>
                    <a:pt x="19" y="41"/>
                    <a:pt x="21" y="43"/>
                    <a:pt x="25" y="43"/>
                  </a:cubicBezTo>
                  <a:cubicBezTo>
                    <a:pt x="29" y="43"/>
                    <a:pt x="29" y="43"/>
                    <a:pt x="29" y="43"/>
                  </a:cubicBezTo>
                  <a:cubicBezTo>
                    <a:pt x="29" y="52"/>
                    <a:pt x="29" y="52"/>
                    <a:pt x="29" y="52"/>
                  </a:cubicBezTo>
                  <a:cubicBezTo>
                    <a:pt x="0" y="52"/>
                    <a:pt x="0" y="52"/>
                    <a:pt x="0" y="52"/>
                  </a:cubicBezTo>
                  <a:cubicBezTo>
                    <a:pt x="0" y="43"/>
                    <a:pt x="0" y="43"/>
                    <a:pt x="0" y="43"/>
                  </a:cubicBezTo>
                  <a:cubicBezTo>
                    <a:pt x="4" y="43"/>
                    <a:pt x="4" y="43"/>
                    <a:pt x="4" y="43"/>
                  </a:cubicBezTo>
                  <a:cubicBezTo>
                    <a:pt x="7" y="43"/>
                    <a:pt x="10" y="41"/>
                    <a:pt x="10" y="37"/>
                  </a:cubicBezTo>
                  <a:cubicBezTo>
                    <a:pt x="10" y="16"/>
                    <a:pt x="10" y="16"/>
                    <a:pt x="10" y="16"/>
                  </a:cubicBezTo>
                  <a:cubicBezTo>
                    <a:pt x="10" y="12"/>
                    <a:pt x="8" y="10"/>
                    <a:pt x="4" y="10"/>
                  </a:cubicBezTo>
                  <a:cubicBezTo>
                    <a:pt x="0" y="10"/>
                    <a:pt x="0" y="10"/>
                    <a:pt x="0" y="10"/>
                  </a:cubicBezTo>
                  <a:cubicBezTo>
                    <a:pt x="0" y="0"/>
                    <a:pt x="0" y="0"/>
                    <a:pt x="0" y="0"/>
                  </a:cubicBezTo>
                  <a:cubicBezTo>
                    <a:pt x="37" y="0"/>
                    <a:pt x="37"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sp>
          <p:nvSpPr>
            <p:cNvPr id="28" name="Freeform 9"/>
            <p:cNvSpPr>
              <a:spLocks/>
            </p:cNvSpPr>
            <p:nvPr userDrawn="1"/>
          </p:nvSpPr>
          <p:spPr bwMode="auto">
            <a:xfrm>
              <a:off x="1573213" y="511175"/>
              <a:ext cx="249238" cy="196850"/>
            </a:xfrm>
            <a:custGeom>
              <a:avLst/>
              <a:gdLst>
                <a:gd name="T0" fmla="*/ 0 w 66"/>
                <a:gd name="T1" fmla="*/ 0 h 52"/>
                <a:gd name="T2" fmla="*/ 66 w 66"/>
                <a:gd name="T3" fmla="*/ 0 h 52"/>
                <a:gd name="T4" fmla="*/ 66 w 66"/>
                <a:gd name="T5" fmla="*/ 19 h 52"/>
                <a:gd name="T6" fmla="*/ 59 w 66"/>
                <a:gd name="T7" fmla="*/ 19 h 52"/>
                <a:gd name="T8" fmla="*/ 49 w 66"/>
                <a:gd name="T9" fmla="*/ 10 h 52"/>
                <a:gd name="T10" fmla="*/ 28 w 66"/>
                <a:gd name="T11" fmla="*/ 10 h 52"/>
                <a:gd name="T12" fmla="*/ 28 w 66"/>
                <a:gd name="T13" fmla="*/ 23 h 52"/>
                <a:gd name="T14" fmla="*/ 34 w 66"/>
                <a:gd name="T15" fmla="*/ 23 h 52"/>
                <a:gd name="T16" fmla="*/ 42 w 66"/>
                <a:gd name="T17" fmla="*/ 16 h 52"/>
                <a:gd name="T18" fmla="*/ 49 w 66"/>
                <a:gd name="T19" fmla="*/ 16 h 52"/>
                <a:gd name="T20" fmla="*/ 49 w 66"/>
                <a:gd name="T21" fmla="*/ 37 h 52"/>
                <a:gd name="T22" fmla="*/ 42 w 66"/>
                <a:gd name="T23" fmla="*/ 37 h 52"/>
                <a:gd name="T24" fmla="*/ 34 w 66"/>
                <a:gd name="T25" fmla="*/ 29 h 52"/>
                <a:gd name="T26" fmla="*/ 28 w 66"/>
                <a:gd name="T27" fmla="*/ 29 h 52"/>
                <a:gd name="T28" fmla="*/ 28 w 66"/>
                <a:gd name="T29" fmla="*/ 43 h 52"/>
                <a:gd name="T30" fmla="*/ 49 w 66"/>
                <a:gd name="T31" fmla="*/ 43 h 52"/>
                <a:gd name="T32" fmla="*/ 59 w 66"/>
                <a:gd name="T33" fmla="*/ 34 h 52"/>
                <a:gd name="T34" fmla="*/ 66 w 66"/>
                <a:gd name="T35" fmla="*/ 34 h 52"/>
                <a:gd name="T36" fmla="*/ 66 w 66"/>
                <a:gd name="T37" fmla="*/ 52 h 52"/>
                <a:gd name="T38" fmla="*/ 0 w 66"/>
                <a:gd name="T39" fmla="*/ 52 h 52"/>
                <a:gd name="T40" fmla="*/ 0 w 66"/>
                <a:gd name="T41" fmla="*/ 43 h 52"/>
                <a:gd name="T42" fmla="*/ 4 w 66"/>
                <a:gd name="T43" fmla="*/ 43 h 52"/>
                <a:gd name="T44" fmla="*/ 10 w 66"/>
                <a:gd name="T45" fmla="*/ 37 h 52"/>
                <a:gd name="T46" fmla="*/ 10 w 66"/>
                <a:gd name="T47" fmla="*/ 16 h 52"/>
                <a:gd name="T48" fmla="*/ 4 w 66"/>
                <a:gd name="T49" fmla="*/ 10 h 52"/>
                <a:gd name="T50" fmla="*/ 0 w 66"/>
                <a:gd name="T51" fmla="*/ 10 h 52"/>
                <a:gd name="T52" fmla="*/ 0 w 6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52">
                  <a:moveTo>
                    <a:pt x="0" y="0"/>
                  </a:moveTo>
                  <a:cubicBezTo>
                    <a:pt x="66" y="0"/>
                    <a:pt x="66" y="0"/>
                    <a:pt x="66" y="0"/>
                  </a:cubicBezTo>
                  <a:cubicBezTo>
                    <a:pt x="66" y="19"/>
                    <a:pt x="66" y="19"/>
                    <a:pt x="66" y="19"/>
                  </a:cubicBezTo>
                  <a:cubicBezTo>
                    <a:pt x="59" y="19"/>
                    <a:pt x="59" y="19"/>
                    <a:pt x="59" y="19"/>
                  </a:cubicBezTo>
                  <a:cubicBezTo>
                    <a:pt x="59" y="13"/>
                    <a:pt x="55" y="10"/>
                    <a:pt x="49" y="10"/>
                  </a:cubicBezTo>
                  <a:cubicBezTo>
                    <a:pt x="28" y="10"/>
                    <a:pt x="28" y="10"/>
                    <a:pt x="28" y="10"/>
                  </a:cubicBezTo>
                  <a:cubicBezTo>
                    <a:pt x="28" y="23"/>
                    <a:pt x="28" y="23"/>
                    <a:pt x="28" y="23"/>
                  </a:cubicBezTo>
                  <a:cubicBezTo>
                    <a:pt x="34" y="23"/>
                    <a:pt x="34" y="23"/>
                    <a:pt x="34" y="23"/>
                  </a:cubicBezTo>
                  <a:cubicBezTo>
                    <a:pt x="38" y="23"/>
                    <a:pt x="42" y="20"/>
                    <a:pt x="42" y="16"/>
                  </a:cubicBezTo>
                  <a:cubicBezTo>
                    <a:pt x="49" y="16"/>
                    <a:pt x="49" y="16"/>
                    <a:pt x="49" y="16"/>
                  </a:cubicBezTo>
                  <a:cubicBezTo>
                    <a:pt x="49" y="37"/>
                    <a:pt x="49" y="37"/>
                    <a:pt x="49" y="37"/>
                  </a:cubicBezTo>
                  <a:cubicBezTo>
                    <a:pt x="42" y="37"/>
                    <a:pt x="42" y="37"/>
                    <a:pt x="42" y="37"/>
                  </a:cubicBezTo>
                  <a:cubicBezTo>
                    <a:pt x="42" y="32"/>
                    <a:pt x="39" y="29"/>
                    <a:pt x="34" y="29"/>
                  </a:cubicBezTo>
                  <a:cubicBezTo>
                    <a:pt x="28" y="29"/>
                    <a:pt x="28" y="29"/>
                    <a:pt x="28" y="29"/>
                  </a:cubicBezTo>
                  <a:cubicBezTo>
                    <a:pt x="28" y="43"/>
                    <a:pt x="28" y="43"/>
                    <a:pt x="28" y="43"/>
                  </a:cubicBezTo>
                  <a:cubicBezTo>
                    <a:pt x="49" y="43"/>
                    <a:pt x="49" y="43"/>
                    <a:pt x="49" y="43"/>
                  </a:cubicBezTo>
                  <a:cubicBezTo>
                    <a:pt x="54" y="43"/>
                    <a:pt x="59" y="40"/>
                    <a:pt x="59" y="34"/>
                  </a:cubicBezTo>
                  <a:cubicBezTo>
                    <a:pt x="66" y="34"/>
                    <a:pt x="66" y="34"/>
                    <a:pt x="66" y="34"/>
                  </a:cubicBezTo>
                  <a:cubicBezTo>
                    <a:pt x="66" y="52"/>
                    <a:pt x="66" y="52"/>
                    <a:pt x="66" y="52"/>
                  </a:cubicBezTo>
                  <a:cubicBezTo>
                    <a:pt x="0" y="52"/>
                    <a:pt x="0" y="52"/>
                    <a:pt x="0" y="52"/>
                  </a:cubicBezTo>
                  <a:cubicBezTo>
                    <a:pt x="0" y="43"/>
                    <a:pt x="0" y="43"/>
                    <a:pt x="0" y="43"/>
                  </a:cubicBezTo>
                  <a:cubicBezTo>
                    <a:pt x="4" y="43"/>
                    <a:pt x="4" y="43"/>
                    <a:pt x="4" y="43"/>
                  </a:cubicBezTo>
                  <a:cubicBezTo>
                    <a:pt x="7" y="43"/>
                    <a:pt x="10" y="41"/>
                    <a:pt x="10" y="37"/>
                  </a:cubicBezTo>
                  <a:cubicBezTo>
                    <a:pt x="10" y="16"/>
                    <a:pt x="10" y="16"/>
                    <a:pt x="10" y="16"/>
                  </a:cubicBezTo>
                  <a:cubicBezTo>
                    <a:pt x="10" y="12"/>
                    <a:pt x="7"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sp>
          <p:nvSpPr>
            <p:cNvPr id="29" name="Freeform 10"/>
            <p:cNvSpPr>
              <a:spLocks/>
            </p:cNvSpPr>
            <p:nvPr userDrawn="1"/>
          </p:nvSpPr>
          <p:spPr bwMode="auto">
            <a:xfrm>
              <a:off x="1844675" y="511175"/>
              <a:ext cx="238125" cy="196850"/>
            </a:xfrm>
            <a:custGeom>
              <a:avLst/>
              <a:gdLst>
                <a:gd name="T0" fmla="*/ 0 w 63"/>
                <a:gd name="T1" fmla="*/ 0 h 52"/>
                <a:gd name="T2" fmla="*/ 38 w 63"/>
                <a:gd name="T3" fmla="*/ 0 h 52"/>
                <a:gd name="T4" fmla="*/ 38 w 63"/>
                <a:gd name="T5" fmla="*/ 10 h 52"/>
                <a:gd name="T6" fmla="*/ 34 w 63"/>
                <a:gd name="T7" fmla="*/ 10 h 52"/>
                <a:gd name="T8" fmla="*/ 28 w 63"/>
                <a:gd name="T9" fmla="*/ 16 h 52"/>
                <a:gd name="T10" fmla="*/ 28 w 63"/>
                <a:gd name="T11" fmla="*/ 43 h 52"/>
                <a:gd name="T12" fmla="*/ 49 w 63"/>
                <a:gd name="T13" fmla="*/ 43 h 52"/>
                <a:gd name="T14" fmla="*/ 56 w 63"/>
                <a:gd name="T15" fmla="*/ 34 h 52"/>
                <a:gd name="T16" fmla="*/ 63 w 63"/>
                <a:gd name="T17" fmla="*/ 34 h 52"/>
                <a:gd name="T18" fmla="*/ 63 w 63"/>
                <a:gd name="T19" fmla="*/ 52 h 52"/>
                <a:gd name="T20" fmla="*/ 0 w 63"/>
                <a:gd name="T21" fmla="*/ 52 h 52"/>
                <a:gd name="T22" fmla="*/ 0 w 63"/>
                <a:gd name="T23" fmla="*/ 43 h 52"/>
                <a:gd name="T24" fmla="*/ 4 w 63"/>
                <a:gd name="T25" fmla="*/ 43 h 52"/>
                <a:gd name="T26" fmla="*/ 10 w 63"/>
                <a:gd name="T27" fmla="*/ 37 h 52"/>
                <a:gd name="T28" fmla="*/ 10 w 63"/>
                <a:gd name="T29" fmla="*/ 16 h 52"/>
                <a:gd name="T30" fmla="*/ 4 w 63"/>
                <a:gd name="T31" fmla="*/ 10 h 52"/>
                <a:gd name="T32" fmla="*/ 0 w 63"/>
                <a:gd name="T33" fmla="*/ 10 h 52"/>
                <a:gd name="T34" fmla="*/ 0 w 63"/>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52">
                  <a:moveTo>
                    <a:pt x="0" y="0"/>
                  </a:moveTo>
                  <a:cubicBezTo>
                    <a:pt x="38" y="0"/>
                    <a:pt x="38" y="0"/>
                    <a:pt x="38" y="0"/>
                  </a:cubicBezTo>
                  <a:cubicBezTo>
                    <a:pt x="38" y="10"/>
                    <a:pt x="38" y="10"/>
                    <a:pt x="38" y="10"/>
                  </a:cubicBezTo>
                  <a:cubicBezTo>
                    <a:pt x="34" y="10"/>
                    <a:pt x="34" y="10"/>
                    <a:pt x="34" y="10"/>
                  </a:cubicBezTo>
                  <a:cubicBezTo>
                    <a:pt x="30" y="10"/>
                    <a:pt x="28" y="12"/>
                    <a:pt x="28" y="16"/>
                  </a:cubicBezTo>
                  <a:cubicBezTo>
                    <a:pt x="28" y="43"/>
                    <a:pt x="28" y="43"/>
                    <a:pt x="28" y="43"/>
                  </a:cubicBezTo>
                  <a:cubicBezTo>
                    <a:pt x="49" y="43"/>
                    <a:pt x="49" y="43"/>
                    <a:pt x="49" y="43"/>
                  </a:cubicBezTo>
                  <a:cubicBezTo>
                    <a:pt x="53" y="43"/>
                    <a:pt x="56" y="41"/>
                    <a:pt x="56" y="34"/>
                  </a:cubicBezTo>
                  <a:cubicBezTo>
                    <a:pt x="63" y="34"/>
                    <a:pt x="63" y="34"/>
                    <a:pt x="63" y="34"/>
                  </a:cubicBezTo>
                  <a:cubicBezTo>
                    <a:pt x="63" y="52"/>
                    <a:pt x="63" y="52"/>
                    <a:pt x="63" y="52"/>
                  </a:cubicBezTo>
                  <a:cubicBezTo>
                    <a:pt x="0" y="52"/>
                    <a:pt x="0" y="52"/>
                    <a:pt x="0" y="52"/>
                  </a:cubicBezTo>
                  <a:cubicBezTo>
                    <a:pt x="0" y="43"/>
                    <a:pt x="0" y="43"/>
                    <a:pt x="0" y="43"/>
                  </a:cubicBezTo>
                  <a:cubicBezTo>
                    <a:pt x="4" y="43"/>
                    <a:pt x="4" y="43"/>
                    <a:pt x="4" y="43"/>
                  </a:cubicBezTo>
                  <a:cubicBezTo>
                    <a:pt x="7" y="43"/>
                    <a:pt x="10" y="41"/>
                    <a:pt x="10" y="37"/>
                  </a:cubicBezTo>
                  <a:cubicBezTo>
                    <a:pt x="10" y="16"/>
                    <a:pt x="10" y="16"/>
                    <a:pt x="10" y="16"/>
                  </a:cubicBezTo>
                  <a:cubicBezTo>
                    <a:pt x="10" y="12"/>
                    <a:pt x="7"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sp>
          <p:nvSpPr>
            <p:cNvPr id="30" name="Freeform 11"/>
            <p:cNvSpPr>
              <a:spLocks/>
            </p:cNvSpPr>
            <p:nvPr userDrawn="1"/>
          </p:nvSpPr>
          <p:spPr bwMode="auto">
            <a:xfrm>
              <a:off x="2028825" y="511175"/>
              <a:ext cx="287338" cy="196850"/>
            </a:xfrm>
            <a:custGeom>
              <a:avLst/>
              <a:gdLst>
                <a:gd name="T0" fmla="*/ 0 w 76"/>
                <a:gd name="T1" fmla="*/ 0 h 52"/>
                <a:gd name="T2" fmla="*/ 38 w 76"/>
                <a:gd name="T3" fmla="*/ 0 h 52"/>
                <a:gd name="T4" fmla="*/ 38 w 76"/>
                <a:gd name="T5" fmla="*/ 10 h 52"/>
                <a:gd name="T6" fmla="*/ 33 w 76"/>
                <a:gd name="T7" fmla="*/ 12 h 52"/>
                <a:gd name="T8" fmla="*/ 33 w 76"/>
                <a:gd name="T9" fmla="*/ 19 h 52"/>
                <a:gd name="T10" fmla="*/ 42 w 76"/>
                <a:gd name="T11" fmla="*/ 36 h 52"/>
                <a:gd name="T12" fmla="*/ 52 w 76"/>
                <a:gd name="T13" fmla="*/ 19 h 52"/>
                <a:gd name="T14" fmla="*/ 52 w 76"/>
                <a:gd name="T15" fmla="*/ 12 h 52"/>
                <a:gd name="T16" fmla="*/ 46 w 76"/>
                <a:gd name="T17" fmla="*/ 10 h 52"/>
                <a:gd name="T18" fmla="*/ 46 w 76"/>
                <a:gd name="T19" fmla="*/ 0 h 52"/>
                <a:gd name="T20" fmla="*/ 76 w 76"/>
                <a:gd name="T21" fmla="*/ 0 h 52"/>
                <a:gd name="T22" fmla="*/ 76 w 76"/>
                <a:gd name="T23" fmla="*/ 10 h 52"/>
                <a:gd name="T24" fmla="*/ 74 w 76"/>
                <a:gd name="T25" fmla="*/ 10 h 52"/>
                <a:gd name="T26" fmla="*/ 62 w 76"/>
                <a:gd name="T27" fmla="*/ 20 h 52"/>
                <a:gd name="T28" fmla="*/ 44 w 76"/>
                <a:gd name="T29" fmla="*/ 52 h 52"/>
                <a:gd name="T30" fmla="*/ 33 w 76"/>
                <a:gd name="T31" fmla="*/ 52 h 52"/>
                <a:gd name="T32" fmla="*/ 12 w 76"/>
                <a:gd name="T33" fmla="*/ 15 h 52"/>
                <a:gd name="T34" fmla="*/ 0 w 76"/>
                <a:gd name="T35" fmla="*/ 10 h 52"/>
                <a:gd name="T36" fmla="*/ 0 w 76"/>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52">
                  <a:moveTo>
                    <a:pt x="0" y="0"/>
                  </a:moveTo>
                  <a:cubicBezTo>
                    <a:pt x="38" y="0"/>
                    <a:pt x="38" y="0"/>
                    <a:pt x="38" y="0"/>
                  </a:cubicBezTo>
                  <a:cubicBezTo>
                    <a:pt x="38" y="10"/>
                    <a:pt x="38" y="10"/>
                    <a:pt x="38" y="10"/>
                  </a:cubicBezTo>
                  <a:cubicBezTo>
                    <a:pt x="35" y="10"/>
                    <a:pt x="33" y="11"/>
                    <a:pt x="33" y="12"/>
                  </a:cubicBezTo>
                  <a:cubicBezTo>
                    <a:pt x="31" y="15"/>
                    <a:pt x="31" y="17"/>
                    <a:pt x="33" y="19"/>
                  </a:cubicBezTo>
                  <a:cubicBezTo>
                    <a:pt x="42" y="36"/>
                    <a:pt x="42" y="36"/>
                    <a:pt x="42" y="36"/>
                  </a:cubicBezTo>
                  <a:cubicBezTo>
                    <a:pt x="52" y="19"/>
                    <a:pt x="52" y="19"/>
                    <a:pt x="52" y="19"/>
                  </a:cubicBezTo>
                  <a:cubicBezTo>
                    <a:pt x="53" y="17"/>
                    <a:pt x="53" y="14"/>
                    <a:pt x="52" y="12"/>
                  </a:cubicBezTo>
                  <a:cubicBezTo>
                    <a:pt x="51" y="10"/>
                    <a:pt x="49" y="10"/>
                    <a:pt x="46" y="10"/>
                  </a:cubicBezTo>
                  <a:cubicBezTo>
                    <a:pt x="46" y="0"/>
                    <a:pt x="46" y="0"/>
                    <a:pt x="46" y="0"/>
                  </a:cubicBezTo>
                  <a:cubicBezTo>
                    <a:pt x="76" y="0"/>
                    <a:pt x="76" y="0"/>
                    <a:pt x="76" y="0"/>
                  </a:cubicBezTo>
                  <a:cubicBezTo>
                    <a:pt x="76" y="10"/>
                    <a:pt x="76" y="10"/>
                    <a:pt x="76" y="10"/>
                  </a:cubicBezTo>
                  <a:cubicBezTo>
                    <a:pt x="74" y="10"/>
                    <a:pt x="74" y="10"/>
                    <a:pt x="74" y="10"/>
                  </a:cubicBezTo>
                  <a:cubicBezTo>
                    <a:pt x="67" y="10"/>
                    <a:pt x="63" y="19"/>
                    <a:pt x="62" y="20"/>
                  </a:cubicBezTo>
                  <a:cubicBezTo>
                    <a:pt x="44" y="52"/>
                    <a:pt x="44" y="52"/>
                    <a:pt x="44" y="52"/>
                  </a:cubicBezTo>
                  <a:cubicBezTo>
                    <a:pt x="33" y="52"/>
                    <a:pt x="33" y="52"/>
                    <a:pt x="33" y="52"/>
                  </a:cubicBezTo>
                  <a:cubicBezTo>
                    <a:pt x="12" y="15"/>
                    <a:pt x="12" y="15"/>
                    <a:pt x="12" y="15"/>
                  </a:cubicBezTo>
                  <a:cubicBezTo>
                    <a:pt x="9" y="11"/>
                    <a:pt x="5" y="9"/>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sp>
          <p:nvSpPr>
            <p:cNvPr id="31" name="Freeform 12"/>
            <p:cNvSpPr>
              <a:spLocks/>
            </p:cNvSpPr>
            <p:nvPr userDrawn="1"/>
          </p:nvSpPr>
          <p:spPr bwMode="auto">
            <a:xfrm>
              <a:off x="2338388" y="511175"/>
              <a:ext cx="249238" cy="196850"/>
            </a:xfrm>
            <a:custGeom>
              <a:avLst/>
              <a:gdLst>
                <a:gd name="T0" fmla="*/ 0 w 66"/>
                <a:gd name="T1" fmla="*/ 0 h 52"/>
                <a:gd name="T2" fmla="*/ 66 w 66"/>
                <a:gd name="T3" fmla="*/ 0 h 52"/>
                <a:gd name="T4" fmla="*/ 66 w 66"/>
                <a:gd name="T5" fmla="*/ 19 h 52"/>
                <a:gd name="T6" fmla="*/ 58 w 66"/>
                <a:gd name="T7" fmla="*/ 19 h 52"/>
                <a:gd name="T8" fmla="*/ 48 w 66"/>
                <a:gd name="T9" fmla="*/ 10 h 52"/>
                <a:gd name="T10" fmla="*/ 28 w 66"/>
                <a:gd name="T11" fmla="*/ 10 h 52"/>
                <a:gd name="T12" fmla="*/ 28 w 66"/>
                <a:gd name="T13" fmla="*/ 23 h 52"/>
                <a:gd name="T14" fmla="*/ 33 w 66"/>
                <a:gd name="T15" fmla="*/ 23 h 52"/>
                <a:gd name="T16" fmla="*/ 41 w 66"/>
                <a:gd name="T17" fmla="*/ 16 h 52"/>
                <a:gd name="T18" fmla="*/ 48 w 66"/>
                <a:gd name="T19" fmla="*/ 16 h 52"/>
                <a:gd name="T20" fmla="*/ 48 w 66"/>
                <a:gd name="T21" fmla="*/ 37 h 52"/>
                <a:gd name="T22" fmla="*/ 41 w 66"/>
                <a:gd name="T23" fmla="*/ 37 h 52"/>
                <a:gd name="T24" fmla="*/ 33 w 66"/>
                <a:gd name="T25" fmla="*/ 29 h 52"/>
                <a:gd name="T26" fmla="*/ 28 w 66"/>
                <a:gd name="T27" fmla="*/ 29 h 52"/>
                <a:gd name="T28" fmla="*/ 28 w 66"/>
                <a:gd name="T29" fmla="*/ 43 h 52"/>
                <a:gd name="T30" fmla="*/ 48 w 66"/>
                <a:gd name="T31" fmla="*/ 43 h 52"/>
                <a:gd name="T32" fmla="*/ 58 w 66"/>
                <a:gd name="T33" fmla="*/ 34 h 52"/>
                <a:gd name="T34" fmla="*/ 66 w 66"/>
                <a:gd name="T35" fmla="*/ 34 h 52"/>
                <a:gd name="T36" fmla="*/ 66 w 66"/>
                <a:gd name="T37" fmla="*/ 52 h 52"/>
                <a:gd name="T38" fmla="*/ 0 w 66"/>
                <a:gd name="T39" fmla="*/ 52 h 52"/>
                <a:gd name="T40" fmla="*/ 0 w 66"/>
                <a:gd name="T41" fmla="*/ 43 h 52"/>
                <a:gd name="T42" fmla="*/ 4 w 66"/>
                <a:gd name="T43" fmla="*/ 43 h 52"/>
                <a:gd name="T44" fmla="*/ 10 w 66"/>
                <a:gd name="T45" fmla="*/ 37 h 52"/>
                <a:gd name="T46" fmla="*/ 10 w 66"/>
                <a:gd name="T47" fmla="*/ 16 h 52"/>
                <a:gd name="T48" fmla="*/ 4 w 66"/>
                <a:gd name="T49" fmla="*/ 10 h 52"/>
                <a:gd name="T50" fmla="*/ 0 w 66"/>
                <a:gd name="T51" fmla="*/ 10 h 52"/>
                <a:gd name="T52" fmla="*/ 0 w 6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52">
                  <a:moveTo>
                    <a:pt x="0" y="0"/>
                  </a:moveTo>
                  <a:cubicBezTo>
                    <a:pt x="66" y="0"/>
                    <a:pt x="66" y="0"/>
                    <a:pt x="66" y="0"/>
                  </a:cubicBezTo>
                  <a:cubicBezTo>
                    <a:pt x="66" y="19"/>
                    <a:pt x="66" y="19"/>
                    <a:pt x="66" y="19"/>
                  </a:cubicBezTo>
                  <a:cubicBezTo>
                    <a:pt x="58" y="19"/>
                    <a:pt x="58" y="19"/>
                    <a:pt x="58" y="19"/>
                  </a:cubicBezTo>
                  <a:cubicBezTo>
                    <a:pt x="58" y="14"/>
                    <a:pt x="54" y="10"/>
                    <a:pt x="48" y="10"/>
                  </a:cubicBezTo>
                  <a:cubicBezTo>
                    <a:pt x="28" y="10"/>
                    <a:pt x="28" y="10"/>
                    <a:pt x="28" y="10"/>
                  </a:cubicBezTo>
                  <a:cubicBezTo>
                    <a:pt x="28" y="23"/>
                    <a:pt x="28" y="23"/>
                    <a:pt x="28" y="23"/>
                  </a:cubicBezTo>
                  <a:cubicBezTo>
                    <a:pt x="33" y="23"/>
                    <a:pt x="33" y="23"/>
                    <a:pt x="33" y="23"/>
                  </a:cubicBezTo>
                  <a:cubicBezTo>
                    <a:pt x="39" y="23"/>
                    <a:pt x="41" y="20"/>
                    <a:pt x="41" y="16"/>
                  </a:cubicBezTo>
                  <a:cubicBezTo>
                    <a:pt x="48" y="16"/>
                    <a:pt x="48" y="16"/>
                    <a:pt x="48" y="16"/>
                  </a:cubicBezTo>
                  <a:cubicBezTo>
                    <a:pt x="48" y="37"/>
                    <a:pt x="48" y="37"/>
                    <a:pt x="48" y="37"/>
                  </a:cubicBezTo>
                  <a:cubicBezTo>
                    <a:pt x="41" y="37"/>
                    <a:pt x="41" y="37"/>
                    <a:pt x="41" y="37"/>
                  </a:cubicBezTo>
                  <a:cubicBezTo>
                    <a:pt x="41" y="33"/>
                    <a:pt x="38" y="29"/>
                    <a:pt x="33" y="29"/>
                  </a:cubicBezTo>
                  <a:cubicBezTo>
                    <a:pt x="28" y="29"/>
                    <a:pt x="28" y="29"/>
                    <a:pt x="28" y="29"/>
                  </a:cubicBezTo>
                  <a:cubicBezTo>
                    <a:pt x="28" y="43"/>
                    <a:pt x="28" y="43"/>
                    <a:pt x="28" y="43"/>
                  </a:cubicBezTo>
                  <a:cubicBezTo>
                    <a:pt x="48" y="43"/>
                    <a:pt x="48" y="43"/>
                    <a:pt x="48" y="43"/>
                  </a:cubicBezTo>
                  <a:cubicBezTo>
                    <a:pt x="54" y="43"/>
                    <a:pt x="58" y="39"/>
                    <a:pt x="58" y="34"/>
                  </a:cubicBezTo>
                  <a:cubicBezTo>
                    <a:pt x="66" y="34"/>
                    <a:pt x="66" y="34"/>
                    <a:pt x="66" y="34"/>
                  </a:cubicBezTo>
                  <a:cubicBezTo>
                    <a:pt x="66" y="52"/>
                    <a:pt x="66" y="52"/>
                    <a:pt x="66" y="52"/>
                  </a:cubicBezTo>
                  <a:cubicBezTo>
                    <a:pt x="0" y="52"/>
                    <a:pt x="0" y="52"/>
                    <a:pt x="0" y="52"/>
                  </a:cubicBezTo>
                  <a:cubicBezTo>
                    <a:pt x="0" y="43"/>
                    <a:pt x="0" y="43"/>
                    <a:pt x="0" y="43"/>
                  </a:cubicBezTo>
                  <a:cubicBezTo>
                    <a:pt x="4" y="43"/>
                    <a:pt x="4" y="43"/>
                    <a:pt x="4" y="43"/>
                  </a:cubicBezTo>
                  <a:cubicBezTo>
                    <a:pt x="6" y="43"/>
                    <a:pt x="10" y="41"/>
                    <a:pt x="10" y="37"/>
                  </a:cubicBezTo>
                  <a:cubicBezTo>
                    <a:pt x="10" y="16"/>
                    <a:pt x="10" y="16"/>
                    <a:pt x="10" y="16"/>
                  </a:cubicBezTo>
                  <a:cubicBezTo>
                    <a:pt x="10" y="12"/>
                    <a:pt x="8"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sp>
          <p:nvSpPr>
            <p:cNvPr id="32" name="Freeform 13"/>
            <p:cNvSpPr>
              <a:spLocks/>
            </p:cNvSpPr>
            <p:nvPr userDrawn="1"/>
          </p:nvSpPr>
          <p:spPr bwMode="auto">
            <a:xfrm>
              <a:off x="2609850" y="511175"/>
              <a:ext cx="323850" cy="196850"/>
            </a:xfrm>
            <a:custGeom>
              <a:avLst/>
              <a:gdLst>
                <a:gd name="T0" fmla="*/ 0 w 86"/>
                <a:gd name="T1" fmla="*/ 0 h 52"/>
                <a:gd name="T2" fmla="*/ 21 w 86"/>
                <a:gd name="T3" fmla="*/ 0 h 52"/>
                <a:gd name="T4" fmla="*/ 68 w 86"/>
                <a:gd name="T5" fmla="*/ 33 h 52"/>
                <a:gd name="T6" fmla="*/ 68 w 86"/>
                <a:gd name="T7" fmla="*/ 16 h 52"/>
                <a:gd name="T8" fmla="*/ 61 w 86"/>
                <a:gd name="T9" fmla="*/ 10 h 52"/>
                <a:gd name="T10" fmla="*/ 58 w 86"/>
                <a:gd name="T11" fmla="*/ 10 h 52"/>
                <a:gd name="T12" fmla="*/ 58 w 86"/>
                <a:gd name="T13" fmla="*/ 0 h 52"/>
                <a:gd name="T14" fmla="*/ 86 w 86"/>
                <a:gd name="T15" fmla="*/ 0 h 52"/>
                <a:gd name="T16" fmla="*/ 86 w 86"/>
                <a:gd name="T17" fmla="*/ 10 h 52"/>
                <a:gd name="T18" fmla="*/ 83 w 86"/>
                <a:gd name="T19" fmla="*/ 10 h 52"/>
                <a:gd name="T20" fmla="*/ 77 w 86"/>
                <a:gd name="T21" fmla="*/ 16 h 52"/>
                <a:gd name="T22" fmla="*/ 77 w 86"/>
                <a:gd name="T23" fmla="*/ 52 h 52"/>
                <a:gd name="T24" fmla="*/ 65 w 86"/>
                <a:gd name="T25" fmla="*/ 52 h 52"/>
                <a:gd name="T26" fmla="*/ 19 w 86"/>
                <a:gd name="T27" fmla="*/ 19 h 52"/>
                <a:gd name="T28" fmla="*/ 19 w 86"/>
                <a:gd name="T29" fmla="*/ 38 h 52"/>
                <a:gd name="T30" fmla="*/ 26 w 86"/>
                <a:gd name="T31" fmla="*/ 43 h 52"/>
                <a:gd name="T32" fmla="*/ 29 w 86"/>
                <a:gd name="T33" fmla="*/ 43 h 52"/>
                <a:gd name="T34" fmla="*/ 29 w 86"/>
                <a:gd name="T35" fmla="*/ 52 h 52"/>
                <a:gd name="T36" fmla="*/ 0 w 86"/>
                <a:gd name="T37" fmla="*/ 52 h 52"/>
                <a:gd name="T38" fmla="*/ 0 w 86"/>
                <a:gd name="T39" fmla="*/ 43 h 52"/>
                <a:gd name="T40" fmla="*/ 4 w 86"/>
                <a:gd name="T41" fmla="*/ 43 h 52"/>
                <a:gd name="T42" fmla="*/ 10 w 86"/>
                <a:gd name="T43" fmla="*/ 38 h 52"/>
                <a:gd name="T44" fmla="*/ 10 w 86"/>
                <a:gd name="T45" fmla="*/ 15 h 52"/>
                <a:gd name="T46" fmla="*/ 4 w 86"/>
                <a:gd name="T47" fmla="*/ 10 h 52"/>
                <a:gd name="T48" fmla="*/ 0 w 86"/>
                <a:gd name="T49" fmla="*/ 10 h 52"/>
                <a:gd name="T50" fmla="*/ 0 w 86"/>
                <a:gd name="T5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52">
                  <a:moveTo>
                    <a:pt x="0" y="0"/>
                  </a:moveTo>
                  <a:cubicBezTo>
                    <a:pt x="21" y="0"/>
                    <a:pt x="21" y="0"/>
                    <a:pt x="21" y="0"/>
                  </a:cubicBezTo>
                  <a:cubicBezTo>
                    <a:pt x="68" y="33"/>
                    <a:pt x="68" y="33"/>
                    <a:pt x="68" y="33"/>
                  </a:cubicBezTo>
                  <a:cubicBezTo>
                    <a:pt x="68" y="16"/>
                    <a:pt x="68" y="16"/>
                    <a:pt x="68" y="16"/>
                  </a:cubicBezTo>
                  <a:cubicBezTo>
                    <a:pt x="68" y="12"/>
                    <a:pt x="67" y="10"/>
                    <a:pt x="61" y="10"/>
                  </a:cubicBezTo>
                  <a:cubicBezTo>
                    <a:pt x="58" y="10"/>
                    <a:pt x="58" y="10"/>
                    <a:pt x="58" y="10"/>
                  </a:cubicBezTo>
                  <a:cubicBezTo>
                    <a:pt x="58" y="0"/>
                    <a:pt x="58" y="0"/>
                    <a:pt x="58" y="0"/>
                  </a:cubicBezTo>
                  <a:cubicBezTo>
                    <a:pt x="86" y="0"/>
                    <a:pt x="86" y="0"/>
                    <a:pt x="86" y="0"/>
                  </a:cubicBezTo>
                  <a:cubicBezTo>
                    <a:pt x="86" y="10"/>
                    <a:pt x="86" y="10"/>
                    <a:pt x="86" y="10"/>
                  </a:cubicBezTo>
                  <a:cubicBezTo>
                    <a:pt x="83" y="10"/>
                    <a:pt x="83" y="10"/>
                    <a:pt x="83" y="10"/>
                  </a:cubicBezTo>
                  <a:cubicBezTo>
                    <a:pt x="77" y="10"/>
                    <a:pt x="77" y="12"/>
                    <a:pt x="77" y="16"/>
                  </a:cubicBezTo>
                  <a:cubicBezTo>
                    <a:pt x="77" y="52"/>
                    <a:pt x="77" y="52"/>
                    <a:pt x="77" y="52"/>
                  </a:cubicBezTo>
                  <a:cubicBezTo>
                    <a:pt x="65" y="52"/>
                    <a:pt x="65" y="52"/>
                    <a:pt x="65" y="52"/>
                  </a:cubicBezTo>
                  <a:cubicBezTo>
                    <a:pt x="50" y="41"/>
                    <a:pt x="35" y="30"/>
                    <a:pt x="19" y="19"/>
                  </a:cubicBezTo>
                  <a:cubicBezTo>
                    <a:pt x="19" y="38"/>
                    <a:pt x="19" y="38"/>
                    <a:pt x="19" y="38"/>
                  </a:cubicBezTo>
                  <a:cubicBezTo>
                    <a:pt x="19" y="41"/>
                    <a:pt x="22" y="43"/>
                    <a:pt x="26" y="43"/>
                  </a:cubicBezTo>
                  <a:cubicBezTo>
                    <a:pt x="29" y="43"/>
                    <a:pt x="29" y="43"/>
                    <a:pt x="29" y="43"/>
                  </a:cubicBezTo>
                  <a:cubicBezTo>
                    <a:pt x="29" y="52"/>
                    <a:pt x="29" y="52"/>
                    <a:pt x="29" y="52"/>
                  </a:cubicBezTo>
                  <a:cubicBezTo>
                    <a:pt x="0" y="52"/>
                    <a:pt x="0" y="52"/>
                    <a:pt x="0" y="52"/>
                  </a:cubicBezTo>
                  <a:cubicBezTo>
                    <a:pt x="0" y="43"/>
                    <a:pt x="0" y="43"/>
                    <a:pt x="0" y="43"/>
                  </a:cubicBezTo>
                  <a:cubicBezTo>
                    <a:pt x="4" y="43"/>
                    <a:pt x="4" y="43"/>
                    <a:pt x="4" y="43"/>
                  </a:cubicBezTo>
                  <a:cubicBezTo>
                    <a:pt x="8" y="43"/>
                    <a:pt x="10" y="41"/>
                    <a:pt x="10" y="38"/>
                  </a:cubicBezTo>
                  <a:cubicBezTo>
                    <a:pt x="10" y="15"/>
                    <a:pt x="10" y="15"/>
                    <a:pt x="10" y="15"/>
                  </a:cubicBezTo>
                  <a:cubicBezTo>
                    <a:pt x="10" y="12"/>
                    <a:pt x="7"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sp>
          <p:nvSpPr>
            <p:cNvPr id="33" name="Freeform 14"/>
            <p:cNvSpPr>
              <a:spLocks noEditPoints="1"/>
            </p:cNvSpPr>
            <p:nvPr userDrawn="1"/>
          </p:nvSpPr>
          <p:spPr bwMode="auto">
            <a:xfrm>
              <a:off x="2968625" y="487363"/>
              <a:ext cx="60325" cy="61913"/>
            </a:xfrm>
            <a:custGeom>
              <a:avLst/>
              <a:gdLst>
                <a:gd name="T0" fmla="*/ 8 w 16"/>
                <a:gd name="T1" fmla="*/ 4 h 16"/>
                <a:gd name="T2" fmla="*/ 7 w 16"/>
                <a:gd name="T3" fmla="*/ 4 h 16"/>
                <a:gd name="T4" fmla="*/ 7 w 16"/>
                <a:gd name="T5" fmla="*/ 7 h 16"/>
                <a:gd name="T6" fmla="*/ 8 w 16"/>
                <a:gd name="T7" fmla="*/ 7 h 16"/>
                <a:gd name="T8" fmla="*/ 10 w 16"/>
                <a:gd name="T9" fmla="*/ 7 h 16"/>
                <a:gd name="T10" fmla="*/ 10 w 16"/>
                <a:gd name="T11" fmla="*/ 6 h 16"/>
                <a:gd name="T12" fmla="*/ 10 w 16"/>
                <a:gd name="T13" fmla="*/ 5 h 16"/>
                <a:gd name="T14" fmla="*/ 8 w 16"/>
                <a:gd name="T15" fmla="*/ 4 h 16"/>
                <a:gd name="T16" fmla="*/ 8 w 16"/>
                <a:gd name="T17" fmla="*/ 3 h 16"/>
                <a:gd name="T18" fmla="*/ 11 w 16"/>
                <a:gd name="T19" fmla="*/ 4 h 16"/>
                <a:gd name="T20" fmla="*/ 12 w 16"/>
                <a:gd name="T21" fmla="*/ 6 h 16"/>
                <a:gd name="T22" fmla="*/ 11 w 16"/>
                <a:gd name="T23" fmla="*/ 7 h 16"/>
                <a:gd name="T24" fmla="*/ 10 w 16"/>
                <a:gd name="T25" fmla="*/ 8 h 16"/>
                <a:gd name="T26" fmla="*/ 12 w 16"/>
                <a:gd name="T27" fmla="*/ 12 h 16"/>
                <a:gd name="T28" fmla="*/ 10 w 16"/>
                <a:gd name="T29" fmla="*/ 12 h 16"/>
                <a:gd name="T30" fmla="*/ 8 w 16"/>
                <a:gd name="T31" fmla="*/ 8 h 16"/>
                <a:gd name="T32" fmla="*/ 7 w 16"/>
                <a:gd name="T33" fmla="*/ 8 h 16"/>
                <a:gd name="T34" fmla="*/ 7 w 16"/>
                <a:gd name="T35" fmla="*/ 12 h 16"/>
                <a:gd name="T36" fmla="*/ 5 w 16"/>
                <a:gd name="T37" fmla="*/ 12 h 16"/>
                <a:gd name="T38" fmla="*/ 5 w 16"/>
                <a:gd name="T39" fmla="*/ 3 h 16"/>
                <a:gd name="T40" fmla="*/ 8 w 16"/>
                <a:gd name="T41" fmla="*/ 3 h 16"/>
                <a:gd name="T42" fmla="*/ 15 w 16"/>
                <a:gd name="T43" fmla="*/ 8 h 16"/>
                <a:gd name="T44" fmla="*/ 14 w 16"/>
                <a:gd name="T45" fmla="*/ 5 h 16"/>
                <a:gd name="T46" fmla="*/ 13 w 16"/>
                <a:gd name="T47" fmla="*/ 3 h 16"/>
                <a:gd name="T48" fmla="*/ 11 w 16"/>
                <a:gd name="T49" fmla="*/ 2 h 16"/>
                <a:gd name="T50" fmla="*/ 8 w 16"/>
                <a:gd name="T51" fmla="*/ 1 h 16"/>
                <a:gd name="T52" fmla="*/ 5 w 16"/>
                <a:gd name="T53" fmla="*/ 2 h 16"/>
                <a:gd name="T54" fmla="*/ 3 w 16"/>
                <a:gd name="T55" fmla="*/ 3 h 16"/>
                <a:gd name="T56" fmla="*/ 2 w 16"/>
                <a:gd name="T57" fmla="*/ 5 h 16"/>
                <a:gd name="T58" fmla="*/ 1 w 16"/>
                <a:gd name="T59" fmla="*/ 8 h 16"/>
                <a:gd name="T60" fmla="*/ 2 w 16"/>
                <a:gd name="T61" fmla="*/ 10 h 16"/>
                <a:gd name="T62" fmla="*/ 3 w 16"/>
                <a:gd name="T63" fmla="*/ 13 h 16"/>
                <a:gd name="T64" fmla="*/ 5 w 16"/>
                <a:gd name="T65" fmla="*/ 14 h 16"/>
                <a:gd name="T66" fmla="*/ 8 w 16"/>
                <a:gd name="T67" fmla="*/ 15 h 16"/>
                <a:gd name="T68" fmla="*/ 10 w 16"/>
                <a:gd name="T69" fmla="*/ 14 h 16"/>
                <a:gd name="T70" fmla="*/ 13 w 16"/>
                <a:gd name="T71" fmla="*/ 13 h 16"/>
                <a:gd name="T72" fmla="*/ 14 w 16"/>
                <a:gd name="T73" fmla="*/ 11 h 16"/>
                <a:gd name="T74" fmla="*/ 15 w 16"/>
                <a:gd name="T75" fmla="*/ 8 h 16"/>
                <a:gd name="T76" fmla="*/ 8 w 16"/>
                <a:gd name="T77" fmla="*/ 0 h 16"/>
                <a:gd name="T78" fmla="*/ 11 w 16"/>
                <a:gd name="T79" fmla="*/ 1 h 16"/>
                <a:gd name="T80" fmla="*/ 13 w 16"/>
                <a:gd name="T81" fmla="*/ 3 h 16"/>
                <a:gd name="T82" fmla="*/ 15 w 16"/>
                <a:gd name="T83" fmla="*/ 5 h 16"/>
                <a:gd name="T84" fmla="*/ 16 w 16"/>
                <a:gd name="T85" fmla="*/ 8 h 16"/>
                <a:gd name="T86" fmla="*/ 15 w 16"/>
                <a:gd name="T87" fmla="*/ 11 h 16"/>
                <a:gd name="T88" fmla="*/ 13 w 16"/>
                <a:gd name="T89" fmla="*/ 13 h 16"/>
                <a:gd name="T90" fmla="*/ 11 w 16"/>
                <a:gd name="T91" fmla="*/ 15 h 16"/>
                <a:gd name="T92" fmla="*/ 8 w 16"/>
                <a:gd name="T93" fmla="*/ 16 h 16"/>
                <a:gd name="T94" fmla="*/ 5 w 16"/>
                <a:gd name="T95" fmla="*/ 15 h 16"/>
                <a:gd name="T96" fmla="*/ 3 w 16"/>
                <a:gd name="T97" fmla="*/ 13 h 16"/>
                <a:gd name="T98" fmla="*/ 1 w 16"/>
                <a:gd name="T99" fmla="*/ 11 h 16"/>
                <a:gd name="T100" fmla="*/ 0 w 16"/>
                <a:gd name="T101" fmla="*/ 8 h 16"/>
                <a:gd name="T102" fmla="*/ 1 w 16"/>
                <a:gd name="T103" fmla="*/ 5 h 16"/>
                <a:gd name="T104" fmla="*/ 3 w 16"/>
                <a:gd name="T105" fmla="*/ 2 h 16"/>
                <a:gd name="T106" fmla="*/ 5 w 16"/>
                <a:gd name="T107" fmla="*/ 1 h 16"/>
                <a:gd name="T108" fmla="*/ 8 w 16"/>
                <a:gd name="T10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 h="16">
                  <a:moveTo>
                    <a:pt x="8" y="4"/>
                  </a:moveTo>
                  <a:cubicBezTo>
                    <a:pt x="7" y="4"/>
                    <a:pt x="7" y="4"/>
                    <a:pt x="7" y="4"/>
                  </a:cubicBezTo>
                  <a:cubicBezTo>
                    <a:pt x="7" y="7"/>
                    <a:pt x="7" y="7"/>
                    <a:pt x="7" y="7"/>
                  </a:cubicBezTo>
                  <a:cubicBezTo>
                    <a:pt x="8" y="7"/>
                    <a:pt x="8" y="7"/>
                    <a:pt x="8" y="7"/>
                  </a:cubicBezTo>
                  <a:cubicBezTo>
                    <a:pt x="9" y="7"/>
                    <a:pt x="9" y="7"/>
                    <a:pt x="10" y="7"/>
                  </a:cubicBezTo>
                  <a:cubicBezTo>
                    <a:pt x="10" y="7"/>
                    <a:pt x="10" y="6"/>
                    <a:pt x="10" y="6"/>
                  </a:cubicBezTo>
                  <a:cubicBezTo>
                    <a:pt x="10" y="5"/>
                    <a:pt x="10" y="5"/>
                    <a:pt x="10" y="5"/>
                  </a:cubicBezTo>
                  <a:cubicBezTo>
                    <a:pt x="9" y="5"/>
                    <a:pt x="9" y="4"/>
                    <a:pt x="8" y="4"/>
                  </a:cubicBezTo>
                  <a:close/>
                  <a:moveTo>
                    <a:pt x="8" y="3"/>
                  </a:moveTo>
                  <a:cubicBezTo>
                    <a:pt x="9" y="3"/>
                    <a:pt x="10" y="4"/>
                    <a:pt x="11" y="4"/>
                  </a:cubicBezTo>
                  <a:cubicBezTo>
                    <a:pt x="11" y="4"/>
                    <a:pt x="12" y="5"/>
                    <a:pt x="12" y="6"/>
                  </a:cubicBezTo>
                  <a:cubicBezTo>
                    <a:pt x="12" y="6"/>
                    <a:pt x="12" y="7"/>
                    <a:pt x="11" y="7"/>
                  </a:cubicBezTo>
                  <a:cubicBezTo>
                    <a:pt x="11" y="8"/>
                    <a:pt x="10" y="8"/>
                    <a:pt x="10" y="8"/>
                  </a:cubicBezTo>
                  <a:cubicBezTo>
                    <a:pt x="12" y="12"/>
                    <a:pt x="12" y="12"/>
                    <a:pt x="12" y="12"/>
                  </a:cubicBezTo>
                  <a:cubicBezTo>
                    <a:pt x="10" y="12"/>
                    <a:pt x="10" y="12"/>
                    <a:pt x="10" y="12"/>
                  </a:cubicBezTo>
                  <a:cubicBezTo>
                    <a:pt x="8" y="8"/>
                    <a:pt x="8" y="8"/>
                    <a:pt x="8" y="8"/>
                  </a:cubicBezTo>
                  <a:cubicBezTo>
                    <a:pt x="7" y="8"/>
                    <a:pt x="7" y="8"/>
                    <a:pt x="7" y="8"/>
                  </a:cubicBezTo>
                  <a:cubicBezTo>
                    <a:pt x="7" y="12"/>
                    <a:pt x="7" y="12"/>
                    <a:pt x="7" y="12"/>
                  </a:cubicBezTo>
                  <a:cubicBezTo>
                    <a:pt x="5" y="12"/>
                    <a:pt x="5" y="12"/>
                    <a:pt x="5" y="12"/>
                  </a:cubicBezTo>
                  <a:cubicBezTo>
                    <a:pt x="5" y="3"/>
                    <a:pt x="5" y="3"/>
                    <a:pt x="5" y="3"/>
                  </a:cubicBezTo>
                  <a:cubicBezTo>
                    <a:pt x="8" y="3"/>
                    <a:pt x="8" y="3"/>
                    <a:pt x="8" y="3"/>
                  </a:cubicBezTo>
                  <a:close/>
                  <a:moveTo>
                    <a:pt x="15" y="8"/>
                  </a:moveTo>
                  <a:cubicBezTo>
                    <a:pt x="15" y="7"/>
                    <a:pt x="14" y="6"/>
                    <a:pt x="14" y="5"/>
                  </a:cubicBezTo>
                  <a:cubicBezTo>
                    <a:pt x="14" y="5"/>
                    <a:pt x="13" y="4"/>
                    <a:pt x="13" y="3"/>
                  </a:cubicBezTo>
                  <a:cubicBezTo>
                    <a:pt x="12" y="3"/>
                    <a:pt x="11" y="2"/>
                    <a:pt x="11" y="2"/>
                  </a:cubicBezTo>
                  <a:cubicBezTo>
                    <a:pt x="10" y="1"/>
                    <a:pt x="9" y="1"/>
                    <a:pt x="8" y="1"/>
                  </a:cubicBezTo>
                  <a:cubicBezTo>
                    <a:pt x="7" y="1"/>
                    <a:pt x="6" y="1"/>
                    <a:pt x="5" y="2"/>
                  </a:cubicBezTo>
                  <a:cubicBezTo>
                    <a:pt x="5" y="2"/>
                    <a:pt x="4" y="3"/>
                    <a:pt x="3" y="3"/>
                  </a:cubicBezTo>
                  <a:cubicBezTo>
                    <a:pt x="3" y="4"/>
                    <a:pt x="2" y="5"/>
                    <a:pt x="2" y="5"/>
                  </a:cubicBezTo>
                  <a:cubicBezTo>
                    <a:pt x="1" y="6"/>
                    <a:pt x="1" y="7"/>
                    <a:pt x="1" y="8"/>
                  </a:cubicBezTo>
                  <a:cubicBezTo>
                    <a:pt x="1" y="9"/>
                    <a:pt x="1" y="10"/>
                    <a:pt x="2" y="10"/>
                  </a:cubicBezTo>
                  <a:cubicBezTo>
                    <a:pt x="2" y="11"/>
                    <a:pt x="3" y="12"/>
                    <a:pt x="3" y="13"/>
                  </a:cubicBezTo>
                  <a:cubicBezTo>
                    <a:pt x="4" y="13"/>
                    <a:pt x="5" y="14"/>
                    <a:pt x="5" y="14"/>
                  </a:cubicBezTo>
                  <a:cubicBezTo>
                    <a:pt x="6" y="14"/>
                    <a:pt x="7" y="15"/>
                    <a:pt x="8" y="15"/>
                  </a:cubicBezTo>
                  <a:cubicBezTo>
                    <a:pt x="9" y="15"/>
                    <a:pt x="10" y="14"/>
                    <a:pt x="10" y="14"/>
                  </a:cubicBezTo>
                  <a:cubicBezTo>
                    <a:pt x="11" y="14"/>
                    <a:pt x="12" y="13"/>
                    <a:pt x="13" y="13"/>
                  </a:cubicBezTo>
                  <a:cubicBezTo>
                    <a:pt x="13" y="12"/>
                    <a:pt x="14" y="11"/>
                    <a:pt x="14" y="11"/>
                  </a:cubicBezTo>
                  <a:cubicBezTo>
                    <a:pt x="14" y="10"/>
                    <a:pt x="15" y="9"/>
                    <a:pt x="15" y="8"/>
                  </a:cubicBezTo>
                  <a:close/>
                  <a:moveTo>
                    <a:pt x="8" y="0"/>
                  </a:moveTo>
                  <a:cubicBezTo>
                    <a:pt x="9" y="0"/>
                    <a:pt x="10" y="0"/>
                    <a:pt x="11" y="1"/>
                  </a:cubicBezTo>
                  <a:cubicBezTo>
                    <a:pt x="12" y="1"/>
                    <a:pt x="13" y="2"/>
                    <a:pt x="13" y="3"/>
                  </a:cubicBezTo>
                  <a:cubicBezTo>
                    <a:pt x="14" y="3"/>
                    <a:pt x="15" y="4"/>
                    <a:pt x="15" y="5"/>
                  </a:cubicBezTo>
                  <a:cubicBezTo>
                    <a:pt x="15" y="6"/>
                    <a:pt x="16" y="7"/>
                    <a:pt x="16" y="8"/>
                  </a:cubicBezTo>
                  <a:cubicBezTo>
                    <a:pt x="16" y="9"/>
                    <a:pt x="15" y="10"/>
                    <a:pt x="15" y="11"/>
                  </a:cubicBezTo>
                  <a:cubicBezTo>
                    <a:pt x="15" y="12"/>
                    <a:pt x="14" y="13"/>
                    <a:pt x="13" y="13"/>
                  </a:cubicBezTo>
                  <a:cubicBezTo>
                    <a:pt x="13" y="14"/>
                    <a:pt x="12" y="15"/>
                    <a:pt x="11" y="15"/>
                  </a:cubicBezTo>
                  <a:cubicBezTo>
                    <a:pt x="10" y="15"/>
                    <a:pt x="9" y="16"/>
                    <a:pt x="8" y="16"/>
                  </a:cubicBezTo>
                  <a:cubicBezTo>
                    <a:pt x="7" y="16"/>
                    <a:pt x="6" y="15"/>
                    <a:pt x="5" y="15"/>
                  </a:cubicBezTo>
                  <a:cubicBezTo>
                    <a:pt x="4" y="15"/>
                    <a:pt x="3" y="14"/>
                    <a:pt x="3" y="13"/>
                  </a:cubicBezTo>
                  <a:cubicBezTo>
                    <a:pt x="2" y="13"/>
                    <a:pt x="1" y="12"/>
                    <a:pt x="1" y="11"/>
                  </a:cubicBezTo>
                  <a:cubicBezTo>
                    <a:pt x="0" y="10"/>
                    <a:pt x="0" y="9"/>
                    <a:pt x="0" y="8"/>
                  </a:cubicBezTo>
                  <a:cubicBezTo>
                    <a:pt x="0" y="7"/>
                    <a:pt x="0" y="6"/>
                    <a:pt x="1" y="5"/>
                  </a:cubicBezTo>
                  <a:cubicBezTo>
                    <a:pt x="1" y="4"/>
                    <a:pt x="2" y="3"/>
                    <a:pt x="3" y="2"/>
                  </a:cubicBezTo>
                  <a:cubicBezTo>
                    <a:pt x="3" y="2"/>
                    <a:pt x="4" y="1"/>
                    <a:pt x="5" y="1"/>
                  </a:cubicBezTo>
                  <a:cubicBezTo>
                    <a:pt x="6" y="0"/>
                    <a:pt x="7" y="0"/>
                    <a:pt x="8" y="0"/>
                  </a:cubicBez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sp>
          <p:nvSpPr>
            <p:cNvPr id="34" name="Freeform 15"/>
            <p:cNvSpPr>
              <a:spLocks/>
            </p:cNvSpPr>
            <p:nvPr userDrawn="1"/>
          </p:nvSpPr>
          <p:spPr bwMode="auto">
            <a:xfrm>
              <a:off x="838200" y="981327"/>
              <a:ext cx="2117724" cy="242889"/>
            </a:xfrm>
            <a:custGeom>
              <a:avLst/>
              <a:gdLst>
                <a:gd name="T0" fmla="*/ 0 w 1334"/>
                <a:gd name="T1" fmla="*/ 0 h 153"/>
                <a:gd name="T2" fmla="*/ 1334 w 1334"/>
                <a:gd name="T3" fmla="*/ 0 h 153"/>
                <a:gd name="T4" fmla="*/ 1334 w 1334"/>
                <a:gd name="T5" fmla="*/ 153 h 153"/>
                <a:gd name="T6" fmla="*/ 0 w 1334"/>
                <a:gd name="T7" fmla="*/ 153 h 153"/>
                <a:gd name="T8" fmla="*/ 0 w 1334"/>
                <a:gd name="T9" fmla="*/ 0 h 153"/>
                <a:gd name="T10" fmla="*/ 0 w 1334"/>
                <a:gd name="T11" fmla="*/ 0 h 153"/>
              </a:gdLst>
              <a:ahLst/>
              <a:cxnLst>
                <a:cxn ang="0">
                  <a:pos x="T0" y="T1"/>
                </a:cxn>
                <a:cxn ang="0">
                  <a:pos x="T2" y="T3"/>
                </a:cxn>
                <a:cxn ang="0">
                  <a:pos x="T4" y="T5"/>
                </a:cxn>
                <a:cxn ang="0">
                  <a:pos x="T6" y="T7"/>
                </a:cxn>
                <a:cxn ang="0">
                  <a:pos x="T8" y="T9"/>
                </a:cxn>
                <a:cxn ang="0">
                  <a:pos x="T10" y="T11"/>
                </a:cxn>
              </a:cxnLst>
              <a:rect l="0" t="0" r="r" b="b"/>
              <a:pathLst>
                <a:path w="1334" h="153">
                  <a:moveTo>
                    <a:pt x="0" y="0"/>
                  </a:moveTo>
                  <a:lnTo>
                    <a:pt x="1334" y="0"/>
                  </a:lnTo>
                  <a:lnTo>
                    <a:pt x="1334" y="153"/>
                  </a:lnTo>
                  <a:lnTo>
                    <a:pt x="0" y="153"/>
                  </a:lnTo>
                  <a:lnTo>
                    <a:pt x="0" y="0"/>
                  </a:lnTo>
                  <a:lnTo>
                    <a:pt x="0" y="0"/>
                  </a:ln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404"/>
            </a:p>
          </p:txBody>
        </p:sp>
      </p:grpSp>
      <p:sp>
        <p:nvSpPr>
          <p:cNvPr id="19" name="textruta 8"/>
          <p:cNvSpPr txBox="1"/>
          <p:nvPr/>
        </p:nvSpPr>
        <p:spPr>
          <a:xfrm>
            <a:off x="-2614886" y="0"/>
            <a:ext cx="2482534" cy="1064495"/>
          </a:xfrm>
          <a:prstGeom prst="rect">
            <a:avLst/>
          </a:prstGeom>
          <a:solidFill>
            <a:schemeClr val="bg1">
              <a:lumMod val="95000"/>
            </a:schemeClr>
          </a:solidFill>
        </p:spPr>
        <p:txBody>
          <a:bodyPr wrap="square" lIns="108000" tIns="108000" rIns="108000" b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100" b="1" i="0" baseline="0" dirty="0">
                <a:solidFill>
                  <a:schemeClr val="bg1">
                    <a:lumMod val="50000"/>
                  </a:schemeClr>
                </a:solidFill>
                <a:latin typeface="+mn-lt"/>
                <a:cs typeface="Arial" panose="020B0604020202020204" pitchFamily="34" charset="0"/>
              </a:rPr>
              <a:t>Ändra sidfot (datum och namn på presentation):</a:t>
            </a:r>
            <a:br>
              <a:rPr lang="sv-SE" sz="1100" i="0" baseline="0" dirty="0">
                <a:solidFill>
                  <a:schemeClr val="bg1">
                    <a:lumMod val="50000"/>
                  </a:schemeClr>
                </a:solidFill>
                <a:latin typeface="+mn-lt"/>
                <a:cs typeface="Arial" panose="020B0604020202020204" pitchFamily="34" charset="0"/>
              </a:rPr>
            </a:br>
            <a:r>
              <a:rPr lang="sv-SE" sz="1100" i="0" baseline="0" dirty="0">
                <a:solidFill>
                  <a:schemeClr val="bg1">
                    <a:lumMod val="50000"/>
                  </a:schemeClr>
                </a:solidFill>
                <a:latin typeface="+mn-lt"/>
                <a:cs typeface="Arial" panose="020B0604020202020204" pitchFamily="34" charset="0"/>
              </a:rPr>
              <a:t>Gå till fliken </a:t>
            </a:r>
            <a:r>
              <a:rPr lang="sv-SE" sz="1100" i="1" baseline="0" dirty="0">
                <a:solidFill>
                  <a:schemeClr val="bg1">
                    <a:lumMod val="50000"/>
                  </a:schemeClr>
                </a:solidFill>
                <a:latin typeface="+mn-lt"/>
                <a:cs typeface="Arial" panose="020B0604020202020204" pitchFamily="34" charset="0"/>
              </a:rPr>
              <a:t>Infoga</a:t>
            </a:r>
            <a:r>
              <a:rPr lang="sv-SE" sz="1100" i="0" baseline="0" dirty="0">
                <a:solidFill>
                  <a:schemeClr val="bg1">
                    <a:lumMod val="50000"/>
                  </a:schemeClr>
                </a:solidFill>
                <a:latin typeface="+mn-lt"/>
                <a:cs typeface="Arial" panose="020B0604020202020204" pitchFamily="34" charset="0"/>
              </a:rPr>
              <a:t> och knappen </a:t>
            </a:r>
            <a:r>
              <a:rPr lang="sv-SE" sz="1100" i="1" baseline="0" dirty="0">
                <a:solidFill>
                  <a:schemeClr val="bg1">
                    <a:lumMod val="50000"/>
                  </a:schemeClr>
                </a:solidFill>
                <a:latin typeface="+mn-lt"/>
                <a:cs typeface="Arial" panose="020B0604020202020204" pitchFamily="34" charset="0"/>
              </a:rPr>
              <a:t>Sidhuvud/Sidfot</a:t>
            </a:r>
            <a:r>
              <a:rPr lang="sv-SE" sz="1100" i="0" baseline="0" dirty="0">
                <a:solidFill>
                  <a:schemeClr val="bg1">
                    <a:lumMod val="50000"/>
                  </a:schemeClr>
                </a:solidFill>
                <a:latin typeface="+mn-lt"/>
                <a:cs typeface="Arial" panose="020B0604020202020204" pitchFamily="34" charset="0"/>
              </a:rPr>
              <a:t>. Fyll i </a:t>
            </a:r>
            <a:r>
              <a:rPr lang="sv-SE" sz="1100" i="1" baseline="0" dirty="0">
                <a:solidFill>
                  <a:schemeClr val="bg1">
                    <a:lumMod val="50000"/>
                  </a:schemeClr>
                </a:solidFill>
                <a:latin typeface="+mn-lt"/>
                <a:cs typeface="Arial" panose="020B0604020202020204" pitchFamily="34" charset="0"/>
              </a:rPr>
              <a:t>Datum</a:t>
            </a:r>
            <a:r>
              <a:rPr lang="sv-SE" sz="1100" i="0" baseline="0" dirty="0">
                <a:solidFill>
                  <a:schemeClr val="bg1">
                    <a:lumMod val="50000"/>
                  </a:schemeClr>
                </a:solidFill>
                <a:latin typeface="+mn-lt"/>
                <a:cs typeface="Arial" panose="020B0604020202020204" pitchFamily="34" charset="0"/>
              </a:rPr>
              <a:t> och </a:t>
            </a:r>
            <a:r>
              <a:rPr lang="sv-SE" sz="1100" i="1" baseline="0" dirty="0">
                <a:solidFill>
                  <a:schemeClr val="bg1">
                    <a:lumMod val="50000"/>
                  </a:schemeClr>
                </a:solidFill>
                <a:latin typeface="+mn-lt"/>
                <a:cs typeface="Arial" panose="020B0604020202020204" pitchFamily="34" charset="0"/>
              </a:rPr>
              <a:t>Sidfot</a:t>
            </a:r>
            <a:r>
              <a:rPr lang="sv-SE" sz="1100" i="0" baseline="0" dirty="0">
                <a:solidFill>
                  <a:schemeClr val="bg1">
                    <a:lumMod val="50000"/>
                  </a:schemeClr>
                </a:solidFill>
                <a:latin typeface="+mn-lt"/>
                <a:cs typeface="Arial" panose="020B0604020202020204" pitchFamily="34" charset="0"/>
              </a:rPr>
              <a:t>, och klicka på </a:t>
            </a:r>
            <a:r>
              <a:rPr lang="sv-SE" sz="1100" i="1" baseline="0" dirty="0">
                <a:solidFill>
                  <a:schemeClr val="bg1">
                    <a:lumMod val="50000"/>
                  </a:schemeClr>
                </a:solidFill>
                <a:latin typeface="+mn-lt"/>
                <a:cs typeface="Arial" panose="020B0604020202020204" pitchFamily="34" charset="0"/>
              </a:rPr>
              <a:t>Använd för alla</a:t>
            </a:r>
            <a:r>
              <a:rPr lang="sv-SE" sz="1100" i="0" baseline="0" dirty="0">
                <a:solidFill>
                  <a:schemeClr val="bg1">
                    <a:lumMod val="50000"/>
                  </a:schemeClr>
                </a:solidFill>
                <a:latin typeface="+mn-lt"/>
                <a:cs typeface="Arial" panose="020B0604020202020204" pitchFamily="34" charset="0"/>
              </a:rPr>
              <a:t>.</a:t>
            </a:r>
          </a:p>
        </p:txBody>
      </p:sp>
      <p:sp>
        <p:nvSpPr>
          <p:cNvPr id="10" name="Höger klammerparentes 9"/>
          <p:cNvSpPr/>
          <p:nvPr/>
        </p:nvSpPr>
        <p:spPr>
          <a:xfrm>
            <a:off x="12262098" y="5883275"/>
            <a:ext cx="174172" cy="974725"/>
          </a:xfrm>
          <a:prstGeom prst="rightBrace">
            <a:avLst>
              <a:gd name="adj1" fmla="val 64220"/>
              <a:gd name="adj2" fmla="val 50000"/>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1" name="textruta 10"/>
          <p:cNvSpPr txBox="1"/>
          <p:nvPr/>
        </p:nvSpPr>
        <p:spPr>
          <a:xfrm>
            <a:off x="12534122" y="6150044"/>
            <a:ext cx="1183337" cy="430887"/>
          </a:xfrm>
          <a:prstGeom prst="rect">
            <a:avLst/>
          </a:prstGeom>
          <a:noFill/>
        </p:spPr>
        <p:txBody>
          <a:bodyPr wrap="none" rtlCol="0">
            <a:spAutoFit/>
          </a:bodyPr>
          <a:lstStyle/>
          <a:p>
            <a:r>
              <a:rPr lang="sv-SE" sz="1100" dirty="0">
                <a:solidFill>
                  <a:schemeClr val="accent6">
                    <a:lumMod val="40000"/>
                    <a:lumOff val="60000"/>
                  </a:schemeClr>
                </a:solidFill>
              </a:rPr>
              <a:t>Sidfot</a:t>
            </a:r>
          </a:p>
          <a:p>
            <a:r>
              <a:rPr lang="sv-SE" sz="1100" dirty="0">
                <a:solidFill>
                  <a:schemeClr val="accent6">
                    <a:lumMod val="40000"/>
                    <a:lumOff val="60000"/>
                  </a:schemeClr>
                </a:solidFill>
              </a:rPr>
              <a:t>Ej</a:t>
            </a:r>
            <a:r>
              <a:rPr lang="sv-SE" sz="1100" baseline="0" dirty="0">
                <a:solidFill>
                  <a:schemeClr val="accent6">
                    <a:lumMod val="40000"/>
                    <a:lumOff val="60000"/>
                  </a:schemeClr>
                </a:solidFill>
              </a:rPr>
              <a:t> yta för innehåll</a:t>
            </a:r>
            <a:endParaRPr lang="sv-SE" sz="1100" dirty="0">
              <a:solidFill>
                <a:schemeClr val="accent6">
                  <a:lumMod val="40000"/>
                  <a:lumOff val="60000"/>
                </a:schemeClr>
              </a:solidFill>
            </a:endParaRPr>
          </a:p>
        </p:txBody>
      </p:sp>
      <p:sp>
        <p:nvSpPr>
          <p:cNvPr id="35" name="Höger klammerparentes 34"/>
          <p:cNvSpPr/>
          <p:nvPr/>
        </p:nvSpPr>
        <p:spPr>
          <a:xfrm>
            <a:off x="12262098" y="0"/>
            <a:ext cx="174172" cy="1449387"/>
          </a:xfrm>
          <a:prstGeom prst="rightBrace">
            <a:avLst>
              <a:gd name="adj1" fmla="val 64220"/>
              <a:gd name="adj2" fmla="val 50000"/>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6" name="textruta 35"/>
          <p:cNvSpPr txBox="1"/>
          <p:nvPr/>
        </p:nvSpPr>
        <p:spPr>
          <a:xfrm>
            <a:off x="12534122" y="505706"/>
            <a:ext cx="1183337" cy="430887"/>
          </a:xfrm>
          <a:prstGeom prst="rect">
            <a:avLst/>
          </a:prstGeom>
          <a:noFill/>
        </p:spPr>
        <p:txBody>
          <a:bodyPr wrap="none" rtlCol="0">
            <a:spAutoFit/>
          </a:bodyPr>
          <a:lstStyle/>
          <a:p>
            <a:r>
              <a:rPr lang="sv-SE" sz="1100" dirty="0">
                <a:solidFill>
                  <a:schemeClr val="accent6">
                    <a:lumMod val="40000"/>
                    <a:lumOff val="60000"/>
                  </a:schemeClr>
                </a:solidFill>
              </a:rPr>
              <a:t>Rubrikyta</a:t>
            </a:r>
          </a:p>
          <a:p>
            <a:r>
              <a:rPr lang="sv-SE" sz="1100" dirty="0">
                <a:solidFill>
                  <a:schemeClr val="accent6">
                    <a:lumMod val="40000"/>
                    <a:lumOff val="60000"/>
                  </a:schemeClr>
                </a:solidFill>
              </a:rPr>
              <a:t>Ej</a:t>
            </a:r>
            <a:r>
              <a:rPr lang="sv-SE" sz="1100" baseline="0" dirty="0">
                <a:solidFill>
                  <a:schemeClr val="accent6">
                    <a:lumMod val="40000"/>
                    <a:lumOff val="60000"/>
                  </a:schemeClr>
                </a:solidFill>
              </a:rPr>
              <a:t> yta för innehåll</a:t>
            </a:r>
            <a:endParaRPr lang="sv-SE" sz="1100" dirty="0">
              <a:solidFill>
                <a:schemeClr val="accent6">
                  <a:lumMod val="40000"/>
                  <a:lumOff val="60000"/>
                </a:schemeClr>
              </a:solidFill>
            </a:endParaRPr>
          </a:p>
        </p:txBody>
      </p:sp>
      <p:sp>
        <p:nvSpPr>
          <p:cNvPr id="37" name="Höger klammerparentes 36"/>
          <p:cNvSpPr/>
          <p:nvPr/>
        </p:nvSpPr>
        <p:spPr>
          <a:xfrm rot="5400000">
            <a:off x="11898939" y="6705616"/>
            <a:ext cx="81296" cy="504826"/>
          </a:xfrm>
          <a:prstGeom prst="rightBrace">
            <a:avLst>
              <a:gd name="adj1" fmla="val 64220"/>
              <a:gd name="adj2" fmla="val 50000"/>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8" name="textruta 37"/>
          <p:cNvSpPr txBox="1"/>
          <p:nvPr/>
        </p:nvSpPr>
        <p:spPr>
          <a:xfrm>
            <a:off x="11348813" y="7068873"/>
            <a:ext cx="1183337" cy="430887"/>
          </a:xfrm>
          <a:prstGeom prst="rect">
            <a:avLst/>
          </a:prstGeom>
          <a:noFill/>
        </p:spPr>
        <p:txBody>
          <a:bodyPr wrap="none" rtlCol="0">
            <a:spAutoFit/>
          </a:bodyPr>
          <a:lstStyle/>
          <a:p>
            <a:pPr algn="ctr"/>
            <a:r>
              <a:rPr lang="sv-SE" sz="1100" dirty="0">
                <a:solidFill>
                  <a:schemeClr val="accent6">
                    <a:lumMod val="40000"/>
                    <a:lumOff val="60000"/>
                  </a:schemeClr>
                </a:solidFill>
              </a:rPr>
              <a:t>Marginal</a:t>
            </a:r>
          </a:p>
          <a:p>
            <a:pPr algn="ctr"/>
            <a:r>
              <a:rPr lang="sv-SE" sz="1100" dirty="0">
                <a:solidFill>
                  <a:schemeClr val="accent6">
                    <a:lumMod val="40000"/>
                    <a:lumOff val="60000"/>
                  </a:schemeClr>
                </a:solidFill>
              </a:rPr>
              <a:t>Ej</a:t>
            </a:r>
            <a:r>
              <a:rPr lang="sv-SE" sz="1100" baseline="0" dirty="0">
                <a:solidFill>
                  <a:schemeClr val="accent6">
                    <a:lumMod val="40000"/>
                    <a:lumOff val="60000"/>
                  </a:schemeClr>
                </a:solidFill>
              </a:rPr>
              <a:t> yta för innehåll</a:t>
            </a:r>
            <a:endParaRPr lang="sv-SE" sz="1100" dirty="0">
              <a:solidFill>
                <a:schemeClr val="accent6">
                  <a:lumMod val="40000"/>
                  <a:lumOff val="60000"/>
                </a:schemeClr>
              </a:solidFill>
            </a:endParaRPr>
          </a:p>
        </p:txBody>
      </p:sp>
      <p:sp>
        <p:nvSpPr>
          <p:cNvPr id="39" name="Höger klammerparentes 38"/>
          <p:cNvSpPr/>
          <p:nvPr/>
        </p:nvSpPr>
        <p:spPr>
          <a:xfrm rot="5400000">
            <a:off x="186364" y="6705616"/>
            <a:ext cx="81296" cy="504826"/>
          </a:xfrm>
          <a:prstGeom prst="rightBrace">
            <a:avLst>
              <a:gd name="adj1" fmla="val 64220"/>
              <a:gd name="adj2" fmla="val 50000"/>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0" name="textruta 39"/>
          <p:cNvSpPr txBox="1"/>
          <p:nvPr/>
        </p:nvSpPr>
        <p:spPr>
          <a:xfrm>
            <a:off x="-363762" y="7068873"/>
            <a:ext cx="1183337" cy="430887"/>
          </a:xfrm>
          <a:prstGeom prst="rect">
            <a:avLst/>
          </a:prstGeom>
          <a:noFill/>
        </p:spPr>
        <p:txBody>
          <a:bodyPr wrap="none" rtlCol="0">
            <a:spAutoFit/>
          </a:bodyPr>
          <a:lstStyle/>
          <a:p>
            <a:pPr algn="ctr"/>
            <a:r>
              <a:rPr lang="sv-SE" sz="1100" dirty="0">
                <a:solidFill>
                  <a:schemeClr val="accent6">
                    <a:lumMod val="40000"/>
                    <a:lumOff val="60000"/>
                  </a:schemeClr>
                </a:solidFill>
              </a:rPr>
              <a:t>Marginal</a:t>
            </a:r>
          </a:p>
          <a:p>
            <a:pPr algn="ctr"/>
            <a:r>
              <a:rPr lang="sv-SE" sz="1100" dirty="0">
                <a:solidFill>
                  <a:schemeClr val="accent6">
                    <a:lumMod val="40000"/>
                    <a:lumOff val="60000"/>
                  </a:schemeClr>
                </a:solidFill>
              </a:rPr>
              <a:t>Ej</a:t>
            </a:r>
            <a:r>
              <a:rPr lang="sv-SE" sz="1100" baseline="0" dirty="0">
                <a:solidFill>
                  <a:schemeClr val="accent6">
                    <a:lumMod val="40000"/>
                    <a:lumOff val="60000"/>
                  </a:schemeClr>
                </a:solidFill>
              </a:rPr>
              <a:t> yta för innehåll</a:t>
            </a:r>
            <a:endParaRPr lang="sv-SE" sz="1100" dirty="0">
              <a:solidFill>
                <a:schemeClr val="accent6">
                  <a:lumMod val="40000"/>
                  <a:lumOff val="60000"/>
                </a:schemeClr>
              </a:solidFill>
            </a:endParaRPr>
          </a:p>
        </p:txBody>
      </p:sp>
    </p:spTree>
    <p:extLst>
      <p:ext uri="{BB962C8B-B14F-4D97-AF65-F5344CB8AC3E}">
        <p14:creationId xmlns:p14="http://schemas.microsoft.com/office/powerpoint/2010/main" val="11565220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SzPct val="90000"/>
        <a:buFont typeface="Wingdings" panose="05000000000000000000" pitchFamily="2" charset="2"/>
        <a:buChar char="§"/>
        <a:defRPr sz="2800" kern="1200">
          <a:solidFill>
            <a:schemeClr val="tx1"/>
          </a:solidFill>
          <a:latin typeface="+mn-lt"/>
          <a:ea typeface="+mn-ea"/>
          <a:cs typeface="+mn-cs"/>
        </a:defRPr>
      </a:lvl1pPr>
      <a:lvl2pPr marL="452438" indent="-182563" algn="l" defTabSz="914400" rtl="0" eaLnBrk="1" latinLnBrk="0" hangingPunct="1">
        <a:lnSpc>
          <a:spcPct val="90000"/>
        </a:lnSpc>
        <a:spcBef>
          <a:spcPts val="500"/>
        </a:spcBef>
        <a:buSzPct val="90000"/>
        <a:buFont typeface="Wingdings" panose="05000000000000000000" pitchFamily="2" charset="2"/>
        <a:buChar char="§"/>
        <a:defRPr sz="2400" kern="1200">
          <a:solidFill>
            <a:schemeClr val="tx1"/>
          </a:solidFill>
          <a:latin typeface="+mn-lt"/>
          <a:ea typeface="+mn-ea"/>
          <a:cs typeface="+mn-cs"/>
        </a:defRPr>
      </a:lvl2pPr>
      <a:lvl3pPr marL="722313" indent="-182563" algn="l" defTabSz="914400" rtl="0" eaLnBrk="1" latinLnBrk="0" hangingPunct="1">
        <a:lnSpc>
          <a:spcPct val="90000"/>
        </a:lnSpc>
        <a:spcBef>
          <a:spcPts val="500"/>
        </a:spcBef>
        <a:buSzPct val="90000"/>
        <a:buFont typeface="Wingdings" panose="05000000000000000000" pitchFamily="2" charset="2"/>
        <a:buChar char="§"/>
        <a:tabLst>
          <a:tab pos="722313" algn="l"/>
        </a:tabLst>
        <a:defRPr sz="2000" kern="1200">
          <a:solidFill>
            <a:schemeClr val="tx1"/>
          </a:solidFill>
          <a:latin typeface="+mn-lt"/>
          <a:ea typeface="+mn-ea"/>
          <a:cs typeface="+mn-cs"/>
        </a:defRPr>
      </a:lvl3pPr>
      <a:lvl4pPr marL="895350" indent="-173038"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1"/>
          </a:solidFill>
          <a:latin typeface="+mn-lt"/>
          <a:ea typeface="+mn-ea"/>
          <a:cs typeface="+mn-cs"/>
        </a:defRPr>
      </a:lvl4pPr>
      <a:lvl5pPr marL="1077913" indent="-179388"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p15:clr>
            <a:srgbClr val="F26B43"/>
          </p15:clr>
        </p15:guide>
        <p15:guide id="2" orient="horz" pos="3706">
          <p15:clr>
            <a:srgbClr val="F26B43"/>
          </p15:clr>
        </p15:guide>
        <p15:guide id="4" pos="302">
          <p15:clr>
            <a:srgbClr val="F26B43"/>
          </p15:clr>
        </p15:guide>
        <p15:guide id="5" pos="7362">
          <p15:clr>
            <a:srgbClr val="F26B43"/>
          </p15:clr>
        </p15:guide>
        <p15:guide id="6" orient="horz" pos="225">
          <p15:clr>
            <a:srgbClr val="F26B43"/>
          </p15:clr>
        </p15:guide>
        <p15:guide id="7" orient="horz" pos="102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1062959"/>
            <a:ext cx="9842500" cy="332974"/>
          </a:xfrm>
          <a:prstGeom prst="rect">
            <a:avLst/>
          </a:prstGeom>
        </p:spPr>
        <p:txBody>
          <a:bodyPr vert="horz" lIns="0" tIns="0" rIns="0" bIns="0" rtlCol="0" anchor="b" anchorCtr="0">
            <a:noAutofit/>
          </a:bodyPr>
          <a:lstStyle/>
          <a:p>
            <a:r>
              <a:rPr lang="en-US" dirty="0"/>
              <a:t>Slide Title</a:t>
            </a:r>
          </a:p>
        </p:txBody>
      </p:sp>
      <p:sp>
        <p:nvSpPr>
          <p:cNvPr id="3" name="Text Placeholder 2"/>
          <p:cNvSpPr>
            <a:spLocks noGrp="1"/>
          </p:cNvSpPr>
          <p:nvPr>
            <p:ph type="body" idx="1"/>
          </p:nvPr>
        </p:nvSpPr>
        <p:spPr>
          <a:xfrm>
            <a:off x="762000" y="1676400"/>
            <a:ext cx="9836737" cy="4351338"/>
          </a:xfrm>
          <a:prstGeom prst="rect">
            <a:avLst/>
          </a:prstGeom>
        </p:spPr>
        <p:txBody>
          <a:bodyPr vert="horz" lIns="0" tIns="0" rIns="0" bIns="0" rtlCol="0">
            <a:noAutofit/>
          </a:bodyPr>
          <a:lstStyle/>
          <a:p>
            <a:pPr lvl="0"/>
            <a:r>
              <a:rPr lang="en-US" dirty="0"/>
              <a:t>Large Text</a:t>
            </a:r>
          </a:p>
          <a:p>
            <a:pPr lvl="1"/>
            <a:r>
              <a:rPr lang="en-US" dirty="0"/>
              <a:t>Large Text with bullet</a:t>
            </a:r>
          </a:p>
          <a:p>
            <a:pPr lvl="2"/>
            <a:r>
              <a:rPr lang="en-US" dirty="0"/>
              <a:t>Medium Text</a:t>
            </a:r>
          </a:p>
          <a:p>
            <a:pPr lvl="3"/>
            <a:r>
              <a:rPr lang="en-US" dirty="0"/>
              <a:t>Medium Text with bullet</a:t>
            </a:r>
          </a:p>
          <a:p>
            <a:pPr lvl="4"/>
            <a:r>
              <a:rPr lang="en-US" dirty="0"/>
              <a:t>Secondary bullet</a:t>
            </a:r>
          </a:p>
        </p:txBody>
      </p:sp>
      <p:cxnSp>
        <p:nvCxnSpPr>
          <p:cNvPr id="10" name="Straight Connector 9"/>
          <p:cNvCxnSpPr/>
          <p:nvPr userDrawn="1"/>
        </p:nvCxnSpPr>
        <p:spPr>
          <a:xfrm>
            <a:off x="681377" y="1523792"/>
            <a:ext cx="10018373" cy="0"/>
          </a:xfrm>
          <a:prstGeom prst="line">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rot="5400000">
            <a:off x="11151000" y="832676"/>
            <a:ext cx="1396239" cy="252712"/>
            <a:chOff x="11550650" y="2817813"/>
            <a:chExt cx="9639300" cy="1744663"/>
          </a:xfrm>
        </p:grpSpPr>
        <p:sp>
          <p:nvSpPr>
            <p:cNvPr id="13" name="Freeform 5"/>
            <p:cNvSpPr>
              <a:spLocks noEditPoints="1"/>
            </p:cNvSpPr>
            <p:nvPr userDrawn="1"/>
          </p:nvSpPr>
          <p:spPr bwMode="auto">
            <a:xfrm>
              <a:off x="11550650" y="2817813"/>
              <a:ext cx="9110662" cy="1744663"/>
            </a:xfrm>
            <a:custGeom>
              <a:avLst/>
              <a:gdLst>
                <a:gd name="T0" fmla="*/ 1559 w 5159"/>
                <a:gd name="T1" fmla="*/ 625 h 988"/>
                <a:gd name="T2" fmla="*/ 2169 w 5159"/>
                <a:gd name="T3" fmla="*/ 877 h 988"/>
                <a:gd name="T4" fmla="*/ 1914 w 5159"/>
                <a:gd name="T5" fmla="*/ 845 h 988"/>
                <a:gd name="T6" fmla="*/ 2184 w 5159"/>
                <a:gd name="T7" fmla="*/ 682 h 988"/>
                <a:gd name="T8" fmla="*/ 1894 w 5159"/>
                <a:gd name="T9" fmla="*/ 268 h 988"/>
                <a:gd name="T10" fmla="*/ 1886 w 5159"/>
                <a:gd name="T11" fmla="*/ 403 h 988"/>
                <a:gd name="T12" fmla="*/ 1757 w 5159"/>
                <a:gd name="T13" fmla="*/ 567 h 988"/>
                <a:gd name="T14" fmla="*/ 2500 w 5159"/>
                <a:gd name="T15" fmla="*/ 284 h 988"/>
                <a:gd name="T16" fmla="*/ 2324 w 5159"/>
                <a:gd name="T17" fmla="*/ 966 h 988"/>
                <a:gd name="T18" fmla="*/ 2512 w 5159"/>
                <a:gd name="T19" fmla="*/ 586 h 988"/>
                <a:gd name="T20" fmla="*/ 2706 w 5159"/>
                <a:gd name="T21" fmla="*/ 452 h 988"/>
                <a:gd name="T22" fmla="*/ 2685 w 5159"/>
                <a:gd name="T23" fmla="*/ 269 h 988"/>
                <a:gd name="T24" fmla="*/ 0 w 5159"/>
                <a:gd name="T25" fmla="*/ 966 h 988"/>
                <a:gd name="T26" fmla="*/ 214 w 5159"/>
                <a:gd name="T27" fmla="*/ 60 h 988"/>
                <a:gd name="T28" fmla="*/ 0 w 5159"/>
                <a:gd name="T29" fmla="*/ 966 h 988"/>
                <a:gd name="T30" fmla="*/ 1320 w 5159"/>
                <a:gd name="T31" fmla="*/ 420 h 988"/>
                <a:gd name="T32" fmla="*/ 1470 w 5159"/>
                <a:gd name="T33" fmla="*/ 284 h 988"/>
                <a:gd name="T34" fmla="*/ 1320 w 5159"/>
                <a:gd name="T35" fmla="*/ 119 h 988"/>
                <a:gd name="T36" fmla="*/ 1049 w 5159"/>
                <a:gd name="T37" fmla="*/ 313 h 988"/>
                <a:gd name="T38" fmla="*/ 1132 w 5159"/>
                <a:gd name="T39" fmla="*/ 423 h 988"/>
                <a:gd name="T40" fmla="*/ 1339 w 5159"/>
                <a:gd name="T41" fmla="*/ 985 h 988"/>
                <a:gd name="T42" fmla="*/ 1495 w 5159"/>
                <a:gd name="T43" fmla="*/ 824 h 988"/>
                <a:gd name="T44" fmla="*/ 1320 w 5159"/>
                <a:gd name="T45" fmla="*/ 740 h 988"/>
                <a:gd name="T46" fmla="*/ 572 w 5159"/>
                <a:gd name="T47" fmla="*/ 349 h 988"/>
                <a:gd name="T48" fmla="*/ 384 w 5159"/>
                <a:gd name="T49" fmla="*/ 284 h 988"/>
                <a:gd name="T50" fmla="*/ 572 w 5159"/>
                <a:gd name="T51" fmla="*/ 966 h 988"/>
                <a:gd name="T52" fmla="*/ 695 w 5159"/>
                <a:gd name="T53" fmla="*/ 412 h 988"/>
                <a:gd name="T54" fmla="*/ 765 w 5159"/>
                <a:gd name="T55" fmla="*/ 966 h 988"/>
                <a:gd name="T56" fmla="*/ 953 w 5159"/>
                <a:gd name="T57" fmla="*/ 457 h 988"/>
                <a:gd name="T58" fmla="*/ 4867 w 5159"/>
                <a:gd name="T59" fmla="*/ 268 h 988"/>
                <a:gd name="T60" fmla="*/ 4852 w 5159"/>
                <a:gd name="T61" fmla="*/ 988 h 988"/>
                <a:gd name="T62" fmla="*/ 5055 w 5159"/>
                <a:gd name="T63" fmla="*/ 770 h 988"/>
                <a:gd name="T64" fmla="*/ 4731 w 5159"/>
                <a:gd name="T65" fmla="*/ 682 h 988"/>
                <a:gd name="T66" fmla="*/ 5159 w 5159"/>
                <a:gd name="T67" fmla="*/ 629 h 988"/>
                <a:gd name="T68" fmla="*/ 4729 w 5159"/>
                <a:gd name="T69" fmla="*/ 567 h 988"/>
                <a:gd name="T70" fmla="*/ 4965 w 5159"/>
                <a:gd name="T71" fmla="*/ 567 h 988"/>
                <a:gd name="T72" fmla="*/ 4245 w 5159"/>
                <a:gd name="T73" fmla="*/ 842 h 988"/>
                <a:gd name="T74" fmla="*/ 4246 w 5159"/>
                <a:gd name="T75" fmla="*/ 405 h 988"/>
                <a:gd name="T76" fmla="*/ 4483 w 5159"/>
                <a:gd name="T77" fmla="*/ 427 h 988"/>
                <a:gd name="T78" fmla="*/ 3909 w 5159"/>
                <a:gd name="T79" fmla="*/ 618 h 988"/>
                <a:gd name="T80" fmla="*/ 4490 w 5159"/>
                <a:gd name="T81" fmla="*/ 838 h 988"/>
                <a:gd name="T82" fmla="*/ 4245 w 5159"/>
                <a:gd name="T83" fmla="*/ 842 h 988"/>
                <a:gd name="T84" fmla="*/ 2855 w 5159"/>
                <a:gd name="T85" fmla="*/ 284 h 988"/>
                <a:gd name="T86" fmla="*/ 2777 w 5159"/>
                <a:gd name="T87" fmla="*/ 424 h 988"/>
                <a:gd name="T88" fmla="*/ 2855 w 5159"/>
                <a:gd name="T89" fmla="*/ 966 h 988"/>
                <a:gd name="T90" fmla="*/ 3043 w 5159"/>
                <a:gd name="T91" fmla="*/ 422 h 988"/>
                <a:gd name="T92" fmla="*/ 3170 w 5159"/>
                <a:gd name="T93" fmla="*/ 284 h 988"/>
                <a:gd name="T94" fmla="*/ 3043 w 5159"/>
                <a:gd name="T95" fmla="*/ 224 h 988"/>
                <a:gd name="T96" fmla="*/ 3196 w 5159"/>
                <a:gd name="T97" fmla="*/ 135 h 988"/>
                <a:gd name="T98" fmla="*/ 3089 w 5159"/>
                <a:gd name="T99" fmla="*/ 0 h 988"/>
                <a:gd name="T100" fmla="*/ 3512 w 5159"/>
                <a:gd name="T101" fmla="*/ 266 h 988"/>
                <a:gd name="T102" fmla="*/ 3321 w 5159"/>
                <a:gd name="T103" fmla="*/ 476 h 988"/>
                <a:gd name="T104" fmla="*/ 3599 w 5159"/>
                <a:gd name="T105" fmla="*/ 468 h 988"/>
                <a:gd name="T106" fmla="*/ 3212 w 5159"/>
                <a:gd name="T107" fmla="*/ 783 h 988"/>
                <a:gd name="T108" fmla="*/ 3599 w 5159"/>
                <a:gd name="T109" fmla="*/ 902 h 988"/>
                <a:gd name="T110" fmla="*/ 3788 w 5159"/>
                <a:gd name="T111" fmla="*/ 966 h 988"/>
                <a:gd name="T112" fmla="*/ 3512 w 5159"/>
                <a:gd name="T113" fmla="*/ 266 h 988"/>
                <a:gd name="T114" fmla="*/ 3479 w 5159"/>
                <a:gd name="T115" fmla="*/ 839 h 988"/>
                <a:gd name="T116" fmla="*/ 3599 w 5159"/>
                <a:gd name="T117" fmla="*/ 64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59" h="988">
                  <a:moveTo>
                    <a:pt x="1894" y="268"/>
                  </a:moveTo>
                  <a:cubicBezTo>
                    <a:pt x="1675" y="268"/>
                    <a:pt x="1559" y="414"/>
                    <a:pt x="1559" y="625"/>
                  </a:cubicBezTo>
                  <a:cubicBezTo>
                    <a:pt x="1559" y="817"/>
                    <a:pt x="1675" y="988"/>
                    <a:pt x="1880" y="988"/>
                  </a:cubicBezTo>
                  <a:cubicBezTo>
                    <a:pt x="1994" y="988"/>
                    <a:pt x="2087" y="961"/>
                    <a:pt x="2169" y="877"/>
                  </a:cubicBezTo>
                  <a:cubicBezTo>
                    <a:pt x="2083" y="770"/>
                    <a:pt x="2083" y="770"/>
                    <a:pt x="2083" y="770"/>
                  </a:cubicBezTo>
                  <a:cubicBezTo>
                    <a:pt x="2031" y="826"/>
                    <a:pt x="1983" y="845"/>
                    <a:pt x="1914" y="845"/>
                  </a:cubicBezTo>
                  <a:cubicBezTo>
                    <a:pt x="1811" y="845"/>
                    <a:pt x="1758" y="782"/>
                    <a:pt x="1758" y="682"/>
                  </a:cubicBezTo>
                  <a:cubicBezTo>
                    <a:pt x="2184" y="682"/>
                    <a:pt x="2184" y="682"/>
                    <a:pt x="2184" y="682"/>
                  </a:cubicBezTo>
                  <a:cubicBezTo>
                    <a:pt x="2186" y="665"/>
                    <a:pt x="2186" y="647"/>
                    <a:pt x="2186" y="629"/>
                  </a:cubicBezTo>
                  <a:cubicBezTo>
                    <a:pt x="2186" y="436"/>
                    <a:pt x="2094" y="268"/>
                    <a:pt x="1894" y="268"/>
                  </a:cubicBezTo>
                  <a:moveTo>
                    <a:pt x="1757" y="567"/>
                  </a:moveTo>
                  <a:cubicBezTo>
                    <a:pt x="1759" y="485"/>
                    <a:pt x="1785" y="403"/>
                    <a:pt x="1886" y="403"/>
                  </a:cubicBezTo>
                  <a:cubicBezTo>
                    <a:pt x="1975" y="403"/>
                    <a:pt x="1993" y="494"/>
                    <a:pt x="1993" y="567"/>
                  </a:cubicBezTo>
                  <a:lnTo>
                    <a:pt x="1757" y="567"/>
                  </a:lnTo>
                  <a:close/>
                  <a:moveTo>
                    <a:pt x="2508" y="384"/>
                  </a:moveTo>
                  <a:cubicBezTo>
                    <a:pt x="2500" y="284"/>
                    <a:pt x="2500" y="284"/>
                    <a:pt x="2500" y="284"/>
                  </a:cubicBezTo>
                  <a:cubicBezTo>
                    <a:pt x="2324" y="284"/>
                    <a:pt x="2324" y="284"/>
                    <a:pt x="2324" y="284"/>
                  </a:cubicBezTo>
                  <a:cubicBezTo>
                    <a:pt x="2324" y="966"/>
                    <a:pt x="2324" y="966"/>
                    <a:pt x="2324" y="966"/>
                  </a:cubicBezTo>
                  <a:cubicBezTo>
                    <a:pt x="2512" y="966"/>
                    <a:pt x="2512" y="966"/>
                    <a:pt x="2512" y="966"/>
                  </a:cubicBezTo>
                  <a:cubicBezTo>
                    <a:pt x="2512" y="586"/>
                    <a:pt x="2512" y="586"/>
                    <a:pt x="2512" y="586"/>
                  </a:cubicBezTo>
                  <a:cubicBezTo>
                    <a:pt x="2512" y="502"/>
                    <a:pt x="2569" y="442"/>
                    <a:pt x="2651" y="442"/>
                  </a:cubicBezTo>
                  <a:cubicBezTo>
                    <a:pt x="2669" y="442"/>
                    <a:pt x="2685" y="445"/>
                    <a:pt x="2706" y="452"/>
                  </a:cubicBezTo>
                  <a:cubicBezTo>
                    <a:pt x="2706" y="270"/>
                    <a:pt x="2706" y="270"/>
                    <a:pt x="2706" y="270"/>
                  </a:cubicBezTo>
                  <a:cubicBezTo>
                    <a:pt x="2695" y="269"/>
                    <a:pt x="2696" y="269"/>
                    <a:pt x="2685" y="269"/>
                  </a:cubicBezTo>
                  <a:cubicBezTo>
                    <a:pt x="2607" y="269"/>
                    <a:pt x="2542" y="317"/>
                    <a:pt x="2508" y="384"/>
                  </a:cubicBezTo>
                  <a:moveTo>
                    <a:pt x="0" y="966"/>
                  </a:moveTo>
                  <a:cubicBezTo>
                    <a:pt x="214" y="966"/>
                    <a:pt x="214" y="966"/>
                    <a:pt x="214" y="966"/>
                  </a:cubicBezTo>
                  <a:cubicBezTo>
                    <a:pt x="214" y="60"/>
                    <a:pt x="214" y="60"/>
                    <a:pt x="214" y="60"/>
                  </a:cubicBezTo>
                  <a:cubicBezTo>
                    <a:pt x="0" y="60"/>
                    <a:pt x="0" y="60"/>
                    <a:pt x="0" y="60"/>
                  </a:cubicBezTo>
                  <a:lnTo>
                    <a:pt x="0" y="966"/>
                  </a:lnTo>
                  <a:close/>
                  <a:moveTo>
                    <a:pt x="1320" y="740"/>
                  </a:moveTo>
                  <a:cubicBezTo>
                    <a:pt x="1320" y="420"/>
                    <a:pt x="1320" y="420"/>
                    <a:pt x="1320" y="420"/>
                  </a:cubicBezTo>
                  <a:cubicBezTo>
                    <a:pt x="1470" y="420"/>
                    <a:pt x="1470" y="420"/>
                    <a:pt x="1470" y="420"/>
                  </a:cubicBezTo>
                  <a:cubicBezTo>
                    <a:pt x="1470" y="284"/>
                    <a:pt x="1470" y="284"/>
                    <a:pt x="1470" y="284"/>
                  </a:cubicBezTo>
                  <a:cubicBezTo>
                    <a:pt x="1320" y="284"/>
                    <a:pt x="1320" y="284"/>
                    <a:pt x="1320" y="284"/>
                  </a:cubicBezTo>
                  <a:cubicBezTo>
                    <a:pt x="1320" y="119"/>
                    <a:pt x="1320" y="119"/>
                    <a:pt x="1320" y="119"/>
                  </a:cubicBezTo>
                  <a:cubicBezTo>
                    <a:pt x="1215" y="119"/>
                    <a:pt x="1215" y="119"/>
                    <a:pt x="1215" y="119"/>
                  </a:cubicBezTo>
                  <a:cubicBezTo>
                    <a:pt x="1190" y="210"/>
                    <a:pt x="1144" y="285"/>
                    <a:pt x="1049" y="313"/>
                  </a:cubicBezTo>
                  <a:cubicBezTo>
                    <a:pt x="1049" y="423"/>
                    <a:pt x="1049" y="423"/>
                    <a:pt x="1049" y="423"/>
                  </a:cubicBezTo>
                  <a:cubicBezTo>
                    <a:pt x="1132" y="423"/>
                    <a:pt x="1132" y="423"/>
                    <a:pt x="1132" y="423"/>
                  </a:cubicBezTo>
                  <a:cubicBezTo>
                    <a:pt x="1132" y="819"/>
                    <a:pt x="1132" y="819"/>
                    <a:pt x="1132" y="819"/>
                  </a:cubicBezTo>
                  <a:cubicBezTo>
                    <a:pt x="1132" y="951"/>
                    <a:pt x="1252" y="985"/>
                    <a:pt x="1339" y="985"/>
                  </a:cubicBezTo>
                  <a:cubicBezTo>
                    <a:pt x="1398" y="985"/>
                    <a:pt x="1458" y="969"/>
                    <a:pt x="1495" y="951"/>
                  </a:cubicBezTo>
                  <a:cubicBezTo>
                    <a:pt x="1495" y="824"/>
                    <a:pt x="1495" y="824"/>
                    <a:pt x="1495" y="824"/>
                  </a:cubicBezTo>
                  <a:cubicBezTo>
                    <a:pt x="1482" y="831"/>
                    <a:pt x="1440" y="846"/>
                    <a:pt x="1406" y="846"/>
                  </a:cubicBezTo>
                  <a:cubicBezTo>
                    <a:pt x="1334" y="846"/>
                    <a:pt x="1320" y="802"/>
                    <a:pt x="1320" y="740"/>
                  </a:cubicBezTo>
                  <a:moveTo>
                    <a:pt x="776" y="269"/>
                  </a:moveTo>
                  <a:cubicBezTo>
                    <a:pt x="693" y="269"/>
                    <a:pt x="634" y="295"/>
                    <a:pt x="572" y="349"/>
                  </a:cubicBezTo>
                  <a:cubicBezTo>
                    <a:pt x="562" y="284"/>
                    <a:pt x="562" y="284"/>
                    <a:pt x="562" y="284"/>
                  </a:cubicBezTo>
                  <a:cubicBezTo>
                    <a:pt x="384" y="284"/>
                    <a:pt x="384" y="284"/>
                    <a:pt x="384" y="284"/>
                  </a:cubicBezTo>
                  <a:cubicBezTo>
                    <a:pt x="384" y="966"/>
                    <a:pt x="384" y="966"/>
                    <a:pt x="384" y="966"/>
                  </a:cubicBezTo>
                  <a:cubicBezTo>
                    <a:pt x="572" y="966"/>
                    <a:pt x="572" y="966"/>
                    <a:pt x="572" y="966"/>
                  </a:cubicBezTo>
                  <a:cubicBezTo>
                    <a:pt x="572" y="538"/>
                    <a:pt x="572" y="538"/>
                    <a:pt x="572" y="538"/>
                  </a:cubicBezTo>
                  <a:cubicBezTo>
                    <a:pt x="572" y="461"/>
                    <a:pt x="616" y="412"/>
                    <a:pt x="695" y="412"/>
                  </a:cubicBezTo>
                  <a:cubicBezTo>
                    <a:pt x="746" y="412"/>
                    <a:pt x="765" y="449"/>
                    <a:pt x="765" y="496"/>
                  </a:cubicBezTo>
                  <a:cubicBezTo>
                    <a:pt x="765" y="966"/>
                    <a:pt x="765" y="966"/>
                    <a:pt x="765" y="966"/>
                  </a:cubicBezTo>
                  <a:cubicBezTo>
                    <a:pt x="953" y="966"/>
                    <a:pt x="953" y="966"/>
                    <a:pt x="953" y="966"/>
                  </a:cubicBezTo>
                  <a:cubicBezTo>
                    <a:pt x="953" y="457"/>
                    <a:pt x="953" y="457"/>
                    <a:pt x="953" y="457"/>
                  </a:cubicBezTo>
                  <a:cubicBezTo>
                    <a:pt x="953" y="343"/>
                    <a:pt x="895" y="269"/>
                    <a:pt x="776" y="269"/>
                  </a:cubicBezTo>
                  <a:moveTo>
                    <a:pt x="4867" y="268"/>
                  </a:moveTo>
                  <a:cubicBezTo>
                    <a:pt x="4648" y="268"/>
                    <a:pt x="4531" y="414"/>
                    <a:pt x="4531" y="625"/>
                  </a:cubicBezTo>
                  <a:cubicBezTo>
                    <a:pt x="4531" y="817"/>
                    <a:pt x="4648" y="988"/>
                    <a:pt x="4852" y="988"/>
                  </a:cubicBezTo>
                  <a:cubicBezTo>
                    <a:pt x="4967" y="988"/>
                    <a:pt x="5059" y="961"/>
                    <a:pt x="5141" y="877"/>
                  </a:cubicBezTo>
                  <a:cubicBezTo>
                    <a:pt x="5055" y="770"/>
                    <a:pt x="5055" y="770"/>
                    <a:pt x="5055" y="770"/>
                  </a:cubicBezTo>
                  <a:cubicBezTo>
                    <a:pt x="5004" y="826"/>
                    <a:pt x="4956" y="845"/>
                    <a:pt x="4886" y="845"/>
                  </a:cubicBezTo>
                  <a:cubicBezTo>
                    <a:pt x="4784" y="845"/>
                    <a:pt x="4731" y="782"/>
                    <a:pt x="4731" y="682"/>
                  </a:cubicBezTo>
                  <a:cubicBezTo>
                    <a:pt x="5156" y="682"/>
                    <a:pt x="5156" y="682"/>
                    <a:pt x="5156" y="682"/>
                  </a:cubicBezTo>
                  <a:cubicBezTo>
                    <a:pt x="5159" y="665"/>
                    <a:pt x="5159" y="647"/>
                    <a:pt x="5159" y="629"/>
                  </a:cubicBezTo>
                  <a:cubicBezTo>
                    <a:pt x="5159" y="436"/>
                    <a:pt x="5066" y="268"/>
                    <a:pt x="4867" y="268"/>
                  </a:cubicBezTo>
                  <a:moveTo>
                    <a:pt x="4729" y="567"/>
                  </a:moveTo>
                  <a:cubicBezTo>
                    <a:pt x="4732" y="485"/>
                    <a:pt x="4758" y="403"/>
                    <a:pt x="4859" y="403"/>
                  </a:cubicBezTo>
                  <a:cubicBezTo>
                    <a:pt x="4948" y="403"/>
                    <a:pt x="4965" y="494"/>
                    <a:pt x="4965" y="567"/>
                  </a:cubicBezTo>
                  <a:lnTo>
                    <a:pt x="4729" y="567"/>
                  </a:lnTo>
                  <a:close/>
                  <a:moveTo>
                    <a:pt x="4245" y="842"/>
                  </a:moveTo>
                  <a:cubicBezTo>
                    <a:pt x="4160" y="842"/>
                    <a:pt x="4106" y="766"/>
                    <a:pt x="4106" y="622"/>
                  </a:cubicBezTo>
                  <a:cubicBezTo>
                    <a:pt x="4106" y="486"/>
                    <a:pt x="4134" y="405"/>
                    <a:pt x="4246" y="405"/>
                  </a:cubicBezTo>
                  <a:cubicBezTo>
                    <a:pt x="4305" y="405"/>
                    <a:pt x="4341" y="452"/>
                    <a:pt x="4354" y="491"/>
                  </a:cubicBezTo>
                  <a:cubicBezTo>
                    <a:pt x="4483" y="427"/>
                    <a:pt x="4483" y="427"/>
                    <a:pt x="4483" y="427"/>
                  </a:cubicBezTo>
                  <a:cubicBezTo>
                    <a:pt x="4445" y="318"/>
                    <a:pt x="4347" y="268"/>
                    <a:pt x="4223" y="268"/>
                  </a:cubicBezTo>
                  <a:cubicBezTo>
                    <a:pt x="4052" y="268"/>
                    <a:pt x="3909" y="395"/>
                    <a:pt x="3909" y="618"/>
                  </a:cubicBezTo>
                  <a:cubicBezTo>
                    <a:pt x="3909" y="843"/>
                    <a:pt x="4013" y="985"/>
                    <a:pt x="4224" y="985"/>
                  </a:cubicBezTo>
                  <a:cubicBezTo>
                    <a:pt x="4333" y="985"/>
                    <a:pt x="4445" y="943"/>
                    <a:pt x="4490" y="838"/>
                  </a:cubicBezTo>
                  <a:cubicBezTo>
                    <a:pt x="4371" y="762"/>
                    <a:pt x="4371" y="762"/>
                    <a:pt x="4371" y="762"/>
                  </a:cubicBezTo>
                  <a:cubicBezTo>
                    <a:pt x="4351" y="813"/>
                    <a:pt x="4307" y="842"/>
                    <a:pt x="4245" y="842"/>
                  </a:cubicBezTo>
                  <a:moveTo>
                    <a:pt x="2855" y="194"/>
                  </a:moveTo>
                  <a:cubicBezTo>
                    <a:pt x="2855" y="284"/>
                    <a:pt x="2855" y="284"/>
                    <a:pt x="2855" y="284"/>
                  </a:cubicBezTo>
                  <a:cubicBezTo>
                    <a:pt x="2777" y="284"/>
                    <a:pt x="2777" y="284"/>
                    <a:pt x="2777" y="284"/>
                  </a:cubicBezTo>
                  <a:cubicBezTo>
                    <a:pt x="2777" y="424"/>
                    <a:pt x="2777" y="424"/>
                    <a:pt x="2777" y="424"/>
                  </a:cubicBezTo>
                  <a:cubicBezTo>
                    <a:pt x="2855" y="424"/>
                    <a:pt x="2855" y="424"/>
                    <a:pt x="2855" y="424"/>
                  </a:cubicBezTo>
                  <a:cubicBezTo>
                    <a:pt x="2855" y="966"/>
                    <a:pt x="2855" y="966"/>
                    <a:pt x="2855" y="966"/>
                  </a:cubicBezTo>
                  <a:cubicBezTo>
                    <a:pt x="3043" y="966"/>
                    <a:pt x="3043" y="966"/>
                    <a:pt x="3043" y="966"/>
                  </a:cubicBezTo>
                  <a:cubicBezTo>
                    <a:pt x="3043" y="422"/>
                    <a:pt x="3043" y="422"/>
                    <a:pt x="3043" y="422"/>
                  </a:cubicBezTo>
                  <a:cubicBezTo>
                    <a:pt x="3170" y="422"/>
                    <a:pt x="3170" y="422"/>
                    <a:pt x="3170" y="422"/>
                  </a:cubicBezTo>
                  <a:cubicBezTo>
                    <a:pt x="3170" y="284"/>
                    <a:pt x="3170" y="284"/>
                    <a:pt x="3170" y="284"/>
                  </a:cubicBezTo>
                  <a:cubicBezTo>
                    <a:pt x="3043" y="284"/>
                    <a:pt x="3043" y="284"/>
                    <a:pt x="3043" y="284"/>
                  </a:cubicBezTo>
                  <a:cubicBezTo>
                    <a:pt x="3043" y="224"/>
                    <a:pt x="3043" y="224"/>
                    <a:pt x="3043" y="224"/>
                  </a:cubicBezTo>
                  <a:cubicBezTo>
                    <a:pt x="3043" y="157"/>
                    <a:pt x="3071" y="127"/>
                    <a:pt x="3135" y="127"/>
                  </a:cubicBezTo>
                  <a:cubicBezTo>
                    <a:pt x="3153" y="127"/>
                    <a:pt x="3178" y="130"/>
                    <a:pt x="3196" y="135"/>
                  </a:cubicBezTo>
                  <a:cubicBezTo>
                    <a:pt x="3196" y="11"/>
                    <a:pt x="3196" y="11"/>
                    <a:pt x="3196" y="11"/>
                  </a:cubicBezTo>
                  <a:cubicBezTo>
                    <a:pt x="3167" y="3"/>
                    <a:pt x="3125" y="0"/>
                    <a:pt x="3089" y="0"/>
                  </a:cubicBezTo>
                  <a:cubicBezTo>
                    <a:pt x="2966" y="0"/>
                    <a:pt x="2855" y="56"/>
                    <a:pt x="2855" y="194"/>
                  </a:cubicBezTo>
                  <a:moveTo>
                    <a:pt x="3512" y="266"/>
                  </a:moveTo>
                  <a:cubicBezTo>
                    <a:pt x="3419" y="266"/>
                    <a:pt x="3313" y="295"/>
                    <a:pt x="3247" y="362"/>
                  </a:cubicBezTo>
                  <a:cubicBezTo>
                    <a:pt x="3321" y="476"/>
                    <a:pt x="3321" y="476"/>
                    <a:pt x="3321" y="476"/>
                  </a:cubicBezTo>
                  <a:cubicBezTo>
                    <a:pt x="3363" y="427"/>
                    <a:pt x="3426" y="403"/>
                    <a:pt x="3494" y="403"/>
                  </a:cubicBezTo>
                  <a:cubicBezTo>
                    <a:pt x="3538" y="403"/>
                    <a:pt x="3599" y="412"/>
                    <a:pt x="3599" y="468"/>
                  </a:cubicBezTo>
                  <a:cubicBezTo>
                    <a:pt x="3599" y="530"/>
                    <a:pt x="3599" y="530"/>
                    <a:pt x="3599" y="530"/>
                  </a:cubicBezTo>
                  <a:cubicBezTo>
                    <a:pt x="3436" y="553"/>
                    <a:pt x="3212" y="562"/>
                    <a:pt x="3212" y="783"/>
                  </a:cubicBezTo>
                  <a:cubicBezTo>
                    <a:pt x="3212" y="901"/>
                    <a:pt x="3288" y="985"/>
                    <a:pt x="3408" y="985"/>
                  </a:cubicBezTo>
                  <a:cubicBezTo>
                    <a:pt x="3487" y="985"/>
                    <a:pt x="3543" y="955"/>
                    <a:pt x="3599" y="902"/>
                  </a:cubicBezTo>
                  <a:cubicBezTo>
                    <a:pt x="3605" y="966"/>
                    <a:pt x="3605" y="966"/>
                    <a:pt x="3605" y="966"/>
                  </a:cubicBezTo>
                  <a:cubicBezTo>
                    <a:pt x="3788" y="966"/>
                    <a:pt x="3788" y="966"/>
                    <a:pt x="3788" y="966"/>
                  </a:cubicBezTo>
                  <a:cubicBezTo>
                    <a:pt x="3788" y="453"/>
                    <a:pt x="3788" y="453"/>
                    <a:pt x="3788" y="453"/>
                  </a:cubicBezTo>
                  <a:cubicBezTo>
                    <a:pt x="3788" y="299"/>
                    <a:pt x="3636" y="266"/>
                    <a:pt x="3512" y="266"/>
                  </a:cubicBezTo>
                  <a:moveTo>
                    <a:pt x="3599" y="738"/>
                  </a:moveTo>
                  <a:cubicBezTo>
                    <a:pt x="3599" y="802"/>
                    <a:pt x="3538" y="839"/>
                    <a:pt x="3479" y="839"/>
                  </a:cubicBezTo>
                  <a:cubicBezTo>
                    <a:pt x="3430" y="839"/>
                    <a:pt x="3404" y="811"/>
                    <a:pt x="3404" y="762"/>
                  </a:cubicBezTo>
                  <a:cubicBezTo>
                    <a:pt x="3404" y="657"/>
                    <a:pt x="3520" y="650"/>
                    <a:pt x="3599" y="640"/>
                  </a:cubicBezTo>
                  <a:lnTo>
                    <a:pt x="3599" y="738"/>
                  </a:lnTo>
                  <a:close/>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sp>
          <p:nvSpPr>
            <p:cNvPr id="14" name="Freeform 6"/>
            <p:cNvSpPr>
              <a:spLocks noEditPoints="1"/>
            </p:cNvSpPr>
            <p:nvPr userDrawn="1"/>
          </p:nvSpPr>
          <p:spPr bwMode="auto">
            <a:xfrm>
              <a:off x="20780375" y="3271838"/>
              <a:ext cx="409575" cy="409575"/>
            </a:xfrm>
            <a:custGeom>
              <a:avLst/>
              <a:gdLst>
                <a:gd name="T0" fmla="*/ 162 w 232"/>
                <a:gd name="T1" fmla="*/ 84 h 232"/>
                <a:gd name="T2" fmla="*/ 116 w 232"/>
                <a:gd name="T3" fmla="*/ 43 h 232"/>
                <a:gd name="T4" fmla="*/ 73 w 232"/>
                <a:gd name="T5" fmla="*/ 43 h 232"/>
                <a:gd name="T6" fmla="*/ 73 w 232"/>
                <a:gd name="T7" fmla="*/ 189 h 232"/>
                <a:gd name="T8" fmla="*/ 91 w 232"/>
                <a:gd name="T9" fmla="*/ 189 h 232"/>
                <a:gd name="T10" fmla="*/ 91 w 232"/>
                <a:gd name="T11" fmla="*/ 125 h 232"/>
                <a:gd name="T12" fmla="*/ 115 w 232"/>
                <a:gd name="T13" fmla="*/ 125 h 232"/>
                <a:gd name="T14" fmla="*/ 145 w 232"/>
                <a:gd name="T15" fmla="*/ 189 h 232"/>
                <a:gd name="T16" fmla="*/ 164 w 232"/>
                <a:gd name="T17" fmla="*/ 189 h 232"/>
                <a:gd name="T18" fmla="*/ 133 w 232"/>
                <a:gd name="T19" fmla="*/ 123 h 232"/>
                <a:gd name="T20" fmla="*/ 162 w 232"/>
                <a:gd name="T21" fmla="*/ 84 h 232"/>
                <a:gd name="T22" fmla="*/ 91 w 232"/>
                <a:gd name="T23" fmla="*/ 109 h 232"/>
                <a:gd name="T24" fmla="*/ 91 w 232"/>
                <a:gd name="T25" fmla="*/ 59 h 232"/>
                <a:gd name="T26" fmla="*/ 114 w 232"/>
                <a:gd name="T27" fmla="*/ 59 h 232"/>
                <a:gd name="T28" fmla="*/ 144 w 232"/>
                <a:gd name="T29" fmla="*/ 84 h 232"/>
                <a:gd name="T30" fmla="*/ 116 w 232"/>
                <a:gd name="T31" fmla="*/ 109 h 232"/>
                <a:gd name="T32" fmla="*/ 91 w 232"/>
                <a:gd name="T33" fmla="*/ 109 h 232"/>
                <a:gd name="T34" fmla="*/ 116 w 232"/>
                <a:gd name="T35" fmla="*/ 0 h 232"/>
                <a:gd name="T36" fmla="*/ 0 w 232"/>
                <a:gd name="T37" fmla="*/ 116 h 232"/>
                <a:gd name="T38" fmla="*/ 116 w 232"/>
                <a:gd name="T39" fmla="*/ 232 h 232"/>
                <a:gd name="T40" fmla="*/ 232 w 232"/>
                <a:gd name="T41" fmla="*/ 114 h 232"/>
                <a:gd name="T42" fmla="*/ 116 w 232"/>
                <a:gd name="T43" fmla="*/ 0 h 232"/>
                <a:gd name="T44" fmla="*/ 116 w 232"/>
                <a:gd name="T45" fmla="*/ 222 h 232"/>
                <a:gd name="T46" fmla="*/ 10 w 232"/>
                <a:gd name="T47" fmla="*/ 116 h 232"/>
                <a:gd name="T48" fmla="*/ 116 w 232"/>
                <a:gd name="T49" fmla="*/ 10 h 232"/>
                <a:gd name="T50" fmla="*/ 221 w 232"/>
                <a:gd name="T51" fmla="*/ 116 h 232"/>
                <a:gd name="T52" fmla="*/ 116 w 232"/>
                <a:gd name="T53" fmla="*/ 22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232">
                  <a:moveTo>
                    <a:pt x="162" y="84"/>
                  </a:moveTo>
                  <a:cubicBezTo>
                    <a:pt x="162" y="57"/>
                    <a:pt x="149" y="43"/>
                    <a:pt x="116" y="43"/>
                  </a:cubicBezTo>
                  <a:cubicBezTo>
                    <a:pt x="73" y="43"/>
                    <a:pt x="73" y="43"/>
                    <a:pt x="73" y="43"/>
                  </a:cubicBezTo>
                  <a:cubicBezTo>
                    <a:pt x="73" y="189"/>
                    <a:pt x="73" y="189"/>
                    <a:pt x="73" y="189"/>
                  </a:cubicBezTo>
                  <a:cubicBezTo>
                    <a:pt x="91" y="189"/>
                    <a:pt x="91" y="189"/>
                    <a:pt x="91" y="189"/>
                  </a:cubicBezTo>
                  <a:cubicBezTo>
                    <a:pt x="91" y="125"/>
                    <a:pt x="91" y="125"/>
                    <a:pt x="91" y="125"/>
                  </a:cubicBezTo>
                  <a:cubicBezTo>
                    <a:pt x="115" y="125"/>
                    <a:pt x="115" y="125"/>
                    <a:pt x="115" y="125"/>
                  </a:cubicBezTo>
                  <a:cubicBezTo>
                    <a:pt x="145" y="189"/>
                    <a:pt x="145" y="189"/>
                    <a:pt x="145" y="189"/>
                  </a:cubicBezTo>
                  <a:cubicBezTo>
                    <a:pt x="164" y="189"/>
                    <a:pt x="164" y="189"/>
                    <a:pt x="164" y="189"/>
                  </a:cubicBezTo>
                  <a:cubicBezTo>
                    <a:pt x="133" y="123"/>
                    <a:pt x="133" y="123"/>
                    <a:pt x="133" y="123"/>
                  </a:cubicBezTo>
                  <a:cubicBezTo>
                    <a:pt x="152" y="119"/>
                    <a:pt x="162" y="105"/>
                    <a:pt x="162" y="84"/>
                  </a:cubicBezTo>
                  <a:moveTo>
                    <a:pt x="91" y="109"/>
                  </a:moveTo>
                  <a:cubicBezTo>
                    <a:pt x="91" y="59"/>
                    <a:pt x="91" y="59"/>
                    <a:pt x="91" y="59"/>
                  </a:cubicBezTo>
                  <a:cubicBezTo>
                    <a:pt x="114" y="59"/>
                    <a:pt x="114" y="59"/>
                    <a:pt x="114" y="59"/>
                  </a:cubicBezTo>
                  <a:cubicBezTo>
                    <a:pt x="137" y="59"/>
                    <a:pt x="144" y="65"/>
                    <a:pt x="144" y="84"/>
                  </a:cubicBezTo>
                  <a:cubicBezTo>
                    <a:pt x="144" y="102"/>
                    <a:pt x="137" y="109"/>
                    <a:pt x="116" y="109"/>
                  </a:cubicBezTo>
                  <a:lnTo>
                    <a:pt x="91" y="109"/>
                  </a:lnTo>
                  <a:close/>
                  <a:moveTo>
                    <a:pt x="116" y="0"/>
                  </a:moveTo>
                  <a:cubicBezTo>
                    <a:pt x="51" y="0"/>
                    <a:pt x="0" y="50"/>
                    <a:pt x="0" y="116"/>
                  </a:cubicBezTo>
                  <a:cubicBezTo>
                    <a:pt x="0" y="181"/>
                    <a:pt x="51" y="232"/>
                    <a:pt x="116" y="232"/>
                  </a:cubicBezTo>
                  <a:cubicBezTo>
                    <a:pt x="181" y="232"/>
                    <a:pt x="232" y="181"/>
                    <a:pt x="232" y="114"/>
                  </a:cubicBezTo>
                  <a:cubicBezTo>
                    <a:pt x="232" y="51"/>
                    <a:pt x="180" y="0"/>
                    <a:pt x="116" y="0"/>
                  </a:cubicBezTo>
                  <a:moveTo>
                    <a:pt x="116" y="222"/>
                  </a:moveTo>
                  <a:cubicBezTo>
                    <a:pt x="57" y="222"/>
                    <a:pt x="10" y="175"/>
                    <a:pt x="10" y="116"/>
                  </a:cubicBezTo>
                  <a:cubicBezTo>
                    <a:pt x="10" y="57"/>
                    <a:pt x="57" y="10"/>
                    <a:pt x="116" y="10"/>
                  </a:cubicBezTo>
                  <a:cubicBezTo>
                    <a:pt x="176" y="10"/>
                    <a:pt x="221" y="57"/>
                    <a:pt x="221" y="116"/>
                  </a:cubicBezTo>
                  <a:cubicBezTo>
                    <a:pt x="221" y="175"/>
                    <a:pt x="174" y="222"/>
                    <a:pt x="116" y="222"/>
                  </a:cubicBezTo>
                </a:path>
              </a:pathLst>
            </a:custGeom>
            <a:solidFill>
              <a:srgbClr val="696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p>
          </p:txBody>
        </p:sp>
      </p:grpSp>
      <p:sp>
        <p:nvSpPr>
          <p:cNvPr id="8" name="TextBox 7"/>
          <p:cNvSpPr txBox="1"/>
          <p:nvPr userDrawn="1"/>
        </p:nvSpPr>
        <p:spPr>
          <a:xfrm>
            <a:off x="10816149" y="6493049"/>
            <a:ext cx="896470" cy="153888"/>
          </a:xfrm>
          <a:prstGeom prst="rect">
            <a:avLst/>
          </a:prstGeom>
          <a:noFill/>
        </p:spPr>
        <p:txBody>
          <a:bodyPr wrap="square" lIns="0" tIns="0" rIns="0" bIns="0" rtlCol="0">
            <a:spAutoFit/>
          </a:bodyPr>
          <a:lstStyle/>
          <a:p>
            <a:pPr algn="r"/>
            <a:fld id="{15057743-4166-4CAE-9144-9B0637F943AC}" type="slidenum">
              <a:rPr lang="en-US" sz="1000" smtClean="0">
                <a:solidFill>
                  <a:schemeClr val="bg2"/>
                </a:solidFill>
              </a:rPr>
              <a:t>‹#›</a:t>
            </a:fld>
            <a:endParaRPr lang="en-US" sz="1500" dirty="0">
              <a:solidFill>
                <a:schemeClr val="bg2"/>
              </a:solidFill>
            </a:endParaRPr>
          </a:p>
        </p:txBody>
      </p:sp>
    </p:spTree>
    <p:extLst>
      <p:ext uri="{BB962C8B-B14F-4D97-AF65-F5344CB8AC3E}">
        <p14:creationId xmlns:p14="http://schemas.microsoft.com/office/powerpoint/2010/main" val="11435207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Lst>
  <p:txStyles>
    <p:titleStyle>
      <a:lvl1pPr algn="l" defTabSz="914363" rtl="0" eaLnBrk="1" latinLnBrk="0" hangingPunct="1">
        <a:lnSpc>
          <a:spcPct val="90000"/>
        </a:lnSpc>
        <a:spcBef>
          <a:spcPct val="0"/>
        </a:spcBef>
        <a:buNone/>
        <a:defRPr sz="2333" kern="1200" baseline="0">
          <a:solidFill>
            <a:schemeClr val="tx1"/>
          </a:solidFill>
          <a:latin typeface="+mj-lt"/>
          <a:ea typeface="+mj-ea"/>
          <a:cs typeface="+mj-cs"/>
        </a:defRPr>
      </a:lvl1pPr>
    </p:titleStyle>
    <p:bodyStyle>
      <a:lvl1pPr marL="0" indent="0" algn="l" defTabSz="914363" rtl="0" eaLnBrk="1" latinLnBrk="0" hangingPunct="1">
        <a:lnSpc>
          <a:spcPct val="110000"/>
        </a:lnSpc>
        <a:spcBef>
          <a:spcPts val="1000"/>
        </a:spcBef>
        <a:buFont typeface="Arial" panose="020B0604020202020204" pitchFamily="34" charset="0"/>
        <a:buNone/>
        <a:defRPr lang="en-US" sz="2000" kern="1200" baseline="0" dirty="0" smtClean="0">
          <a:solidFill>
            <a:srgbClr val="4C4C4C"/>
          </a:solidFill>
          <a:latin typeface="+mn-lt"/>
          <a:ea typeface="+mn-ea"/>
          <a:cs typeface="+mn-cs"/>
        </a:defRPr>
      </a:lvl1pPr>
      <a:lvl2pPr marL="285739" indent="-285739" algn="l" defTabSz="914363" rtl="0" eaLnBrk="1" latinLnBrk="0" hangingPunct="1">
        <a:lnSpc>
          <a:spcPct val="100000"/>
        </a:lnSpc>
        <a:spcBef>
          <a:spcPts val="0"/>
        </a:spcBef>
        <a:buFont typeface="Wingdings" panose="05000000000000000000" pitchFamily="2" charset="2"/>
        <a:buChar char="§"/>
        <a:defRPr lang="en-US" sz="2000" kern="1200" baseline="0" dirty="0" smtClean="0">
          <a:solidFill>
            <a:srgbClr val="4C4C4C"/>
          </a:solidFill>
          <a:latin typeface="+mn-lt"/>
          <a:ea typeface="+mn-ea"/>
          <a:cs typeface="+mn-cs"/>
        </a:defRPr>
      </a:lvl2pPr>
      <a:lvl3pPr marL="0" indent="0" algn="l" defTabSz="914363" rtl="0" eaLnBrk="1" latinLnBrk="0" hangingPunct="1">
        <a:lnSpc>
          <a:spcPct val="110000"/>
        </a:lnSpc>
        <a:spcBef>
          <a:spcPts val="1000"/>
        </a:spcBef>
        <a:buFont typeface="Arial" panose="020B0604020202020204" pitchFamily="34" charset="0"/>
        <a:buNone/>
        <a:defRPr sz="1667" kern="1200">
          <a:solidFill>
            <a:srgbClr val="4C4C4C"/>
          </a:solidFill>
          <a:latin typeface="+mn-lt"/>
          <a:ea typeface="+mn-ea"/>
          <a:cs typeface="+mn-cs"/>
        </a:defRPr>
      </a:lvl3pPr>
      <a:lvl4pPr marL="285739" indent="-285739" algn="l" defTabSz="914363" rtl="0" eaLnBrk="1" latinLnBrk="0" hangingPunct="1">
        <a:lnSpc>
          <a:spcPct val="100000"/>
        </a:lnSpc>
        <a:spcBef>
          <a:spcPts val="0"/>
        </a:spcBef>
        <a:buFont typeface="Wingdings" panose="05000000000000000000" pitchFamily="2" charset="2"/>
        <a:buChar char="§"/>
        <a:defRPr sz="1667" kern="1200" baseline="0">
          <a:solidFill>
            <a:srgbClr val="4C4C4C"/>
          </a:solidFill>
          <a:latin typeface="+mn-lt"/>
          <a:ea typeface="+mn-ea"/>
          <a:cs typeface="+mn-cs"/>
        </a:defRPr>
      </a:lvl4pPr>
      <a:lvl5pPr marL="476231" indent="-190492" algn="l" defTabSz="914363" rtl="0" eaLnBrk="1" latinLnBrk="0" hangingPunct="1">
        <a:lnSpc>
          <a:spcPct val="100000"/>
        </a:lnSpc>
        <a:spcBef>
          <a:spcPts val="0"/>
        </a:spcBef>
        <a:buFont typeface="Arial" panose="020B0604020202020204" pitchFamily="34" charset="0"/>
        <a:buChar char="•"/>
        <a:defRPr sz="1667" kern="1200">
          <a:solidFill>
            <a:srgbClr val="4C4C4C"/>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20">
          <p15:clr>
            <a:srgbClr val="F26B43"/>
          </p15:clr>
        </p15:guide>
        <p15:guide id="2" orient="horz" pos="1296">
          <p15:clr>
            <a:srgbClr val="F26B43"/>
          </p15:clr>
        </p15:guide>
        <p15:guide id="3" pos="504">
          <p15:clr>
            <a:srgbClr val="F26B43"/>
          </p15:clr>
        </p15:guide>
        <p15:guide id="4" pos="8016">
          <p15:clr>
            <a:srgbClr val="F26B43"/>
          </p15:clr>
        </p15:guide>
        <p15:guide id="5" pos="8088">
          <p15:clr>
            <a:srgbClr val="F26B43"/>
          </p15:clr>
        </p15:guide>
        <p15:guide id="6" pos="8856">
          <p15:clr>
            <a:srgbClr val="F26B43"/>
          </p15:clr>
        </p15:guide>
        <p15:guide id="7" orient="horz" pos="3216">
          <p15:clr>
            <a:srgbClr val="F26B43"/>
          </p15:clr>
        </p15:guide>
        <p15:guide id="8" orient="horz" pos="5040">
          <p15:clr>
            <a:srgbClr val="F26B43"/>
          </p15:clr>
        </p15:guide>
        <p15:guide id="9" pos="576">
          <p15:clr>
            <a:srgbClr val="F26B43"/>
          </p15:clr>
        </p15:guide>
        <p15:guide id="10" orient="horz" pos="1152">
          <p15:clr>
            <a:srgbClr val="F26B43"/>
          </p15:clr>
        </p15:guide>
        <p15:guide id="11" orient="horz" pos="1008">
          <p15:clr>
            <a:srgbClr val="F26B43"/>
          </p15:clr>
        </p15:guide>
        <p15:guide id="12" orient="horz" pos="1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jpeg"/><Relationship Id="rId7" Type="http://schemas.openxmlformats.org/officeDocument/2006/relationships/image" Target="../media/image26.emf"/><Relationship Id="rId12"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3.gif"/><Relationship Id="rId3" Type="http://schemas.openxmlformats.org/officeDocument/2006/relationships/image" Target="../media/image32.jpeg"/><Relationship Id="rId7" Type="http://schemas.openxmlformats.org/officeDocument/2006/relationships/image" Target="../media/image47.gif"/><Relationship Id="rId12" Type="http://schemas.openxmlformats.org/officeDocument/2006/relationships/image" Target="../media/image52.gif"/><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46.gif"/><Relationship Id="rId11" Type="http://schemas.openxmlformats.org/officeDocument/2006/relationships/image" Target="../media/image51.gif"/><Relationship Id="rId5" Type="http://schemas.openxmlformats.org/officeDocument/2006/relationships/image" Target="../media/image45.gif"/><Relationship Id="rId15" Type="http://schemas.openxmlformats.org/officeDocument/2006/relationships/image" Target="../media/image55.gif"/><Relationship Id="rId10" Type="http://schemas.openxmlformats.org/officeDocument/2006/relationships/image" Target="../media/image50.gif"/><Relationship Id="rId4" Type="http://schemas.openxmlformats.org/officeDocument/2006/relationships/image" Target="../media/image44.gif"/><Relationship Id="rId9" Type="http://schemas.openxmlformats.org/officeDocument/2006/relationships/image" Target="../media/image49.gif"/><Relationship Id="rId14" Type="http://schemas.openxmlformats.org/officeDocument/2006/relationships/image" Target="../media/image54.gif"/></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57.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3.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s://prezi.com/view/npc9E2rlNSNEg7qD0Eui/" TargetMode="Externa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1.xml"/><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4.xml"/><Relationship Id="rId1" Type="http://schemas.openxmlformats.org/officeDocument/2006/relationships/slideLayout" Target="../slideLayouts/slideLayout74.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text 1"/>
          <p:cNvSpPr>
            <a:spLocks noGrp="1"/>
          </p:cNvSpPr>
          <p:nvPr>
            <p:ph type="body" sz="quarter" idx="10"/>
          </p:nvPr>
        </p:nvSpPr>
        <p:spPr>
          <a:xfrm>
            <a:off x="638386" y="4890408"/>
            <a:ext cx="6872757" cy="563225"/>
          </a:xfrm>
        </p:spPr>
        <p:txBody>
          <a:bodyPr/>
          <a:lstStyle/>
          <a:p>
            <a:r>
              <a:rPr lang="sv-SE" b="0" dirty="0">
                <a:latin typeface="Roboto Black" panose="02000000000000000000" pitchFamily="2" charset="0"/>
                <a:ea typeface="Roboto Black" panose="02000000000000000000" pitchFamily="2" charset="0"/>
                <a:cs typeface="Roboto Black" panose="02000000000000000000" pitchFamily="2" charset="0"/>
              </a:rPr>
              <a:t>Årsmöte 2018</a:t>
            </a:r>
          </a:p>
        </p:txBody>
      </p:sp>
      <p:sp>
        <p:nvSpPr>
          <p:cNvPr id="3" name="Platshållare för text 2"/>
          <p:cNvSpPr>
            <a:spLocks noGrp="1"/>
          </p:cNvSpPr>
          <p:nvPr>
            <p:ph type="body" sz="quarter" idx="11"/>
          </p:nvPr>
        </p:nvSpPr>
        <p:spPr>
          <a:xfrm>
            <a:off x="638386" y="5453580"/>
            <a:ext cx="6872757" cy="383735"/>
          </a:xfrm>
        </p:spPr>
        <p:txBody>
          <a:bodyPr/>
          <a:lstStyle/>
          <a:p>
            <a:r>
              <a:rPr lang="sv-SE" dirty="0">
                <a:latin typeface="Roboto Light" panose="02000000000000000000" pitchFamily="2" charset="0"/>
                <a:ea typeface="Roboto Light" panose="02000000000000000000" pitchFamily="2" charset="0"/>
                <a:cs typeface="Roboto Light" panose="02000000000000000000" pitchFamily="2" charset="0"/>
              </a:rPr>
              <a:t>2018 05 15</a:t>
            </a:r>
          </a:p>
        </p:txBody>
      </p:sp>
    </p:spTree>
    <p:extLst>
      <p:ext uri="{BB962C8B-B14F-4D97-AF65-F5344CB8AC3E}">
        <p14:creationId xmlns:p14="http://schemas.microsoft.com/office/powerpoint/2010/main" val="3632194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3">
            <a:extLst>
              <a:ext uri="{FF2B5EF4-FFF2-40B4-BE49-F238E27FC236}">
                <a16:creationId xmlns:a16="http://schemas.microsoft.com/office/drawing/2014/main" id="{32CCEA88-6153-482B-A19C-0461449092C1}"/>
              </a:ext>
            </a:extLst>
          </p:cNvPr>
          <p:cNvSpPr txBox="1">
            <a:spLocks/>
          </p:cNvSpPr>
          <p:nvPr/>
        </p:nvSpPr>
        <p:spPr>
          <a:xfrm>
            <a:off x="550863" y="612383"/>
            <a:ext cx="7692592" cy="505218"/>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00"/>
              </a:lnSpc>
            </a:pPr>
            <a:r>
              <a:rPr lang="sv-SE" sz="2400" b="1" dirty="0">
                <a:solidFill>
                  <a:srgbClr val="A5CF4C"/>
                </a:solidFill>
                <a:latin typeface="Roboto" panose="02000000000000000000" pitchFamily="2" charset="0"/>
                <a:ea typeface="Roboto" panose="02000000000000000000" pitchFamily="2" charset="0"/>
                <a:cs typeface="Roboto" panose="02000000000000000000" pitchFamily="2" charset="0"/>
              </a:rPr>
              <a:t>PRODUKTER, LÖSNINGAR &amp; AFFÄRSMODELLER </a:t>
            </a:r>
          </a:p>
          <a:p>
            <a:pPr>
              <a:lnSpc>
                <a:spcPts val="2400"/>
              </a:lnSpc>
            </a:pPr>
            <a:r>
              <a:rPr lang="sv-SE" sz="2400" b="1" dirty="0">
                <a:solidFill>
                  <a:srgbClr val="A5CF4C"/>
                </a:solidFill>
                <a:latin typeface="Roboto" panose="02000000000000000000" pitchFamily="2" charset="0"/>
                <a:ea typeface="Roboto" panose="02000000000000000000" pitchFamily="2" charset="0"/>
                <a:cs typeface="Roboto" panose="02000000000000000000" pitchFamily="2" charset="0"/>
              </a:rPr>
              <a:t>FÖR HÅLLBARA CIRKULÄRA INREDNINGAR</a:t>
            </a:r>
          </a:p>
        </p:txBody>
      </p:sp>
      <p:sp>
        <p:nvSpPr>
          <p:cNvPr id="7" name="Rektangel 6">
            <a:extLst>
              <a:ext uri="{FF2B5EF4-FFF2-40B4-BE49-F238E27FC236}">
                <a16:creationId xmlns:a16="http://schemas.microsoft.com/office/drawing/2014/main" id="{3C2D7C15-A719-4B81-9F62-C7E9984F8E75}"/>
              </a:ext>
            </a:extLst>
          </p:cNvPr>
          <p:cNvSpPr/>
          <p:nvPr/>
        </p:nvSpPr>
        <p:spPr>
          <a:xfrm>
            <a:off x="-131618" y="2621110"/>
            <a:ext cx="6096000" cy="1938992"/>
          </a:xfrm>
          <a:prstGeom prst="rect">
            <a:avLst/>
          </a:prstGeom>
        </p:spPr>
        <p:txBody>
          <a:bodyPr>
            <a:spAutoFit/>
          </a:bodyPr>
          <a:lstStyle/>
          <a:p>
            <a:pPr marL="1200150" lvl="2" indent="-285750">
              <a:buFont typeface="Arial" panose="020B0604020202020204" pitchFamily="34" charset="0"/>
              <a:buChar char="•"/>
            </a:pPr>
            <a:r>
              <a:rPr lang="sv-SE" sz="2000" dirty="0" err="1">
                <a:latin typeface="Roboto Light" panose="02000000000000000000" pitchFamily="2" charset="0"/>
                <a:ea typeface="Roboto Light" panose="02000000000000000000" pitchFamily="2" charset="0"/>
                <a:cs typeface="Roboto Light" panose="02000000000000000000" pitchFamily="2" charset="0"/>
              </a:rPr>
              <a:t>Moelven</a:t>
            </a:r>
            <a:endParaRPr lang="sv-SE" sz="2000" dirty="0">
              <a:latin typeface="Roboto Light" panose="02000000000000000000" pitchFamily="2" charset="0"/>
              <a:ea typeface="Roboto Light" panose="02000000000000000000" pitchFamily="2" charset="0"/>
              <a:cs typeface="Roboto Light" panose="02000000000000000000" pitchFamily="2" charset="0"/>
            </a:endParaRPr>
          </a:p>
          <a:p>
            <a:pPr marL="1200150" lvl="2" indent="-285750">
              <a:buFont typeface="Arial" panose="020B0604020202020204" pitchFamily="34" charset="0"/>
              <a:buChar char="•"/>
            </a:pPr>
            <a:r>
              <a:rPr lang="sv-SE" sz="2000" dirty="0" err="1">
                <a:latin typeface="Roboto Light" panose="02000000000000000000" pitchFamily="2" charset="0"/>
                <a:ea typeface="Roboto Light" panose="02000000000000000000" pitchFamily="2" charset="0"/>
                <a:cs typeface="Roboto Light" panose="02000000000000000000" pitchFamily="2" charset="0"/>
              </a:rPr>
              <a:t>Ogeborg</a:t>
            </a:r>
            <a:endParaRPr lang="sv-SE" sz="2000" dirty="0">
              <a:latin typeface="Roboto Light" panose="02000000000000000000" pitchFamily="2" charset="0"/>
              <a:ea typeface="Roboto Light" panose="02000000000000000000" pitchFamily="2" charset="0"/>
              <a:cs typeface="Roboto Light" panose="02000000000000000000" pitchFamily="2" charset="0"/>
            </a:endParaRPr>
          </a:p>
          <a:p>
            <a:pPr marL="1200150" lvl="2" indent="-285750">
              <a:buFont typeface="Arial" panose="020B0604020202020204" pitchFamily="34" charset="0"/>
              <a:buChar char="•"/>
            </a:pPr>
            <a:r>
              <a:rPr lang="sv-SE" sz="2000" dirty="0" err="1">
                <a:latin typeface="Roboto Light" panose="02000000000000000000" pitchFamily="2" charset="0"/>
                <a:ea typeface="Roboto Light" panose="02000000000000000000" pitchFamily="2" charset="0"/>
                <a:cs typeface="Roboto Light" panose="02000000000000000000" pitchFamily="2" charset="0"/>
              </a:rPr>
              <a:t>Beleco</a:t>
            </a:r>
            <a:endParaRPr lang="sv-SE" sz="2000" dirty="0">
              <a:latin typeface="Roboto Light" panose="02000000000000000000" pitchFamily="2" charset="0"/>
              <a:ea typeface="Roboto Light" panose="02000000000000000000" pitchFamily="2" charset="0"/>
              <a:cs typeface="Roboto Light" panose="02000000000000000000" pitchFamily="2" charset="0"/>
            </a:endParaRPr>
          </a:p>
          <a:p>
            <a:pPr marL="1200150" lvl="2" indent="-285750">
              <a:buFont typeface="Arial" panose="020B0604020202020204" pitchFamily="34" charset="0"/>
              <a:buChar char="•"/>
            </a:pPr>
            <a:r>
              <a:rPr lang="sv-SE" sz="2000" dirty="0">
                <a:latin typeface="Roboto Light" panose="02000000000000000000" pitchFamily="2" charset="0"/>
                <a:ea typeface="Roboto Light" panose="02000000000000000000" pitchFamily="2" charset="0"/>
                <a:cs typeface="Roboto Light" panose="02000000000000000000" pitchFamily="2" charset="0"/>
              </a:rPr>
              <a:t>Ecophon</a:t>
            </a:r>
          </a:p>
          <a:p>
            <a:pPr marL="1200150" lvl="2" indent="-285750">
              <a:buFont typeface="Arial" panose="020B0604020202020204" pitchFamily="34" charset="0"/>
              <a:buChar char="•"/>
            </a:pPr>
            <a:r>
              <a:rPr lang="sv-SE" sz="2000" dirty="0" err="1">
                <a:latin typeface="Roboto Light" panose="02000000000000000000" pitchFamily="2" charset="0"/>
                <a:ea typeface="Roboto Light" panose="02000000000000000000" pitchFamily="2" charset="0"/>
                <a:cs typeface="Roboto Light" panose="02000000000000000000" pitchFamily="2" charset="0"/>
              </a:rPr>
              <a:t>reCreate</a:t>
            </a:r>
            <a:r>
              <a:rPr lang="sv-SE" sz="2000" dirty="0">
                <a:latin typeface="Roboto Light" panose="02000000000000000000" pitchFamily="2" charset="0"/>
                <a:ea typeface="Roboto Light" panose="02000000000000000000" pitchFamily="2" charset="0"/>
                <a:cs typeface="Roboto Light" panose="02000000000000000000" pitchFamily="2" charset="0"/>
              </a:rPr>
              <a:t> Design Company</a:t>
            </a:r>
          </a:p>
          <a:p>
            <a:pPr marL="1200150" lvl="2" indent="-285750">
              <a:buFont typeface="Arial" panose="020B0604020202020204" pitchFamily="34" charset="0"/>
              <a:buChar char="•"/>
            </a:pPr>
            <a:r>
              <a:rPr lang="sv-SE" sz="2000" dirty="0">
                <a:latin typeface="Roboto Light" panose="02000000000000000000" pitchFamily="2" charset="0"/>
                <a:ea typeface="Roboto Light" panose="02000000000000000000" pitchFamily="2" charset="0"/>
                <a:cs typeface="Roboto Light" panose="02000000000000000000" pitchFamily="2" charset="0"/>
              </a:rPr>
              <a:t>Interface</a:t>
            </a:r>
          </a:p>
        </p:txBody>
      </p:sp>
    </p:spTree>
    <p:extLst>
      <p:ext uri="{BB962C8B-B14F-4D97-AF65-F5344CB8AC3E}">
        <p14:creationId xmlns:p14="http://schemas.microsoft.com/office/powerpoint/2010/main" val="2723390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 b="1"/>
          <a:stretch>
            <a:fillRect/>
          </a:stretch>
        </p:blipFill>
        <p:spPr/>
      </p:pic>
      <p:sp>
        <p:nvSpPr>
          <p:cNvPr id="7" name="Rubrik 6"/>
          <p:cNvSpPr>
            <a:spLocks noGrp="1"/>
          </p:cNvSpPr>
          <p:nvPr>
            <p:ph type="ctrTitle"/>
          </p:nvPr>
        </p:nvSpPr>
        <p:spPr/>
        <p:txBody>
          <a:bodyPr/>
          <a:lstStyle/>
          <a:p>
            <a:r>
              <a:rPr lang="sv-SE" dirty="0"/>
              <a:t>Multi </a:t>
            </a:r>
            <a:r>
              <a:rPr lang="sv-SE" dirty="0" err="1"/>
              <a:t>Room</a:t>
            </a:r>
            <a:endParaRPr lang="sv-SE" dirty="0"/>
          </a:p>
        </p:txBody>
      </p:sp>
      <p:sp>
        <p:nvSpPr>
          <p:cNvPr id="17" name="Underrubrik 16"/>
          <p:cNvSpPr>
            <a:spLocks noGrp="1"/>
          </p:cNvSpPr>
          <p:nvPr>
            <p:ph type="subTitle" idx="1"/>
          </p:nvPr>
        </p:nvSpPr>
        <p:spPr/>
        <p:txBody>
          <a:bodyPr/>
          <a:lstStyle/>
          <a:p>
            <a:r>
              <a:rPr lang="sv-SE" dirty="0"/>
              <a:t>Flexibla, hållbara och kompletta rum i blickfånget</a:t>
            </a:r>
          </a:p>
        </p:txBody>
      </p:sp>
      <p:pic>
        <p:nvPicPr>
          <p:cNvPr id="2" name="Bildobjekt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1829" y="0"/>
            <a:ext cx="1722346" cy="1555668"/>
          </a:xfrm>
          <a:prstGeom prst="rect">
            <a:avLst/>
          </a:prstGeom>
        </p:spPr>
      </p:pic>
    </p:spTree>
    <p:extLst>
      <p:ext uri="{BB962C8B-B14F-4D97-AF65-F5344CB8AC3E}">
        <p14:creationId xmlns:p14="http://schemas.microsoft.com/office/powerpoint/2010/main" val="3968384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3" name="TextBox 85"/>
          <p:cNvSpPr txBox="1"/>
          <p:nvPr/>
        </p:nvSpPr>
        <p:spPr>
          <a:xfrm>
            <a:off x="9361583" y="4562728"/>
            <a:ext cx="19028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5" name="TextBox 84"/>
          <p:cNvSpPr txBox="1"/>
          <p:nvPr/>
        </p:nvSpPr>
        <p:spPr>
          <a:xfrm>
            <a:off x="4657059" y="3472334"/>
            <a:ext cx="26794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CIRKULÄR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 EKONOMI</a:t>
            </a:r>
          </a:p>
        </p:txBody>
      </p:sp>
      <p:sp>
        <p:nvSpPr>
          <p:cNvPr id="56" name="TextBox 84"/>
          <p:cNvSpPr txBox="1"/>
          <p:nvPr/>
        </p:nvSpPr>
        <p:spPr>
          <a:xfrm>
            <a:off x="7688752" y="3476742"/>
            <a:ext cx="25294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UTVECKLA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BRANSCHEN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INIFRÅN</a:t>
            </a:r>
          </a:p>
        </p:txBody>
      </p:sp>
      <p:sp>
        <p:nvSpPr>
          <p:cNvPr id="57" name="TextBox 84"/>
          <p:cNvSpPr txBox="1"/>
          <p:nvPr/>
        </p:nvSpPr>
        <p:spPr>
          <a:xfrm>
            <a:off x="1376325" y="3476509"/>
            <a:ext cx="31996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ALLT BÖRJAR OCH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SLUTAR MED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HYRESGÄSTEN</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1696" y="2491671"/>
            <a:ext cx="662173" cy="662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7146" y="2491671"/>
            <a:ext cx="664921" cy="662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9253" y="2486809"/>
            <a:ext cx="668441" cy="66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ubrik 2"/>
          <p:cNvSpPr txBox="1">
            <a:spLocks/>
          </p:cNvSpPr>
          <p:nvPr/>
        </p:nvSpPr>
        <p:spPr>
          <a:xfrm>
            <a:off x="555638" y="505871"/>
            <a:ext cx="4302111" cy="675229"/>
          </a:xfrm>
          <a:prstGeom prst="rect">
            <a:avLst/>
          </a:prstGeom>
        </p:spPr>
        <p:txBody>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1" i="0" u="none" strike="noStrike" kern="1200" cap="none" spc="0" normalizeH="0" baseline="0" noProof="0" dirty="0" err="1">
                <a:ln>
                  <a:noFill/>
                </a:ln>
                <a:solidFill>
                  <a:prstClr val="white"/>
                </a:solidFill>
                <a:effectLst/>
                <a:uLnTx/>
                <a:uFillTx/>
                <a:latin typeface="Arial"/>
                <a:ea typeface="+mj-ea"/>
                <a:cs typeface="+mj-cs"/>
              </a:rPr>
              <a:t>Moelven</a:t>
            </a:r>
            <a:r>
              <a:rPr kumimoji="0" lang="sv-SE" sz="1400" b="1" i="0" u="none" strike="noStrike" kern="1200" cap="none" spc="0" normalizeH="0" baseline="0" noProof="0" dirty="0">
                <a:ln>
                  <a:noFill/>
                </a:ln>
                <a:solidFill>
                  <a:prstClr val="white"/>
                </a:solidFill>
                <a:effectLst/>
                <a:uLnTx/>
                <a:uFillTx/>
                <a:latin typeface="Arial"/>
                <a:ea typeface="+mj-ea"/>
                <a:cs typeface="+mj-cs"/>
              </a:rPr>
              <a:t> Modus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j-ea"/>
                <a:cs typeface="+mj-cs"/>
              </a:rPr>
              <a:t>Hållbarhet i flera perspektiv</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9371" y="2235066"/>
            <a:ext cx="1097231" cy="109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9371" y="3486521"/>
            <a:ext cx="1097232" cy="109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9371" y="4839727"/>
            <a:ext cx="1097232" cy="109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 22"/>
          <p:cNvGrpSpPr/>
          <p:nvPr/>
        </p:nvGrpSpPr>
        <p:grpSpPr>
          <a:xfrm>
            <a:off x="-2168746" y="2537023"/>
            <a:ext cx="458986" cy="458986"/>
            <a:chOff x="1238074" y="5132871"/>
            <a:chExt cx="458986" cy="458986"/>
          </a:xfrm>
        </p:grpSpPr>
        <p:pic>
          <p:nvPicPr>
            <p:cNvPr id="2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25307" y="5273695"/>
              <a:ext cx="296396" cy="20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Ellips 24"/>
            <p:cNvSpPr/>
            <p:nvPr/>
          </p:nvSpPr>
          <p:spPr>
            <a:xfrm>
              <a:off x="1238074" y="5132871"/>
              <a:ext cx="458986" cy="458986"/>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6" name="Grupp 25"/>
          <p:cNvGrpSpPr/>
          <p:nvPr/>
        </p:nvGrpSpPr>
        <p:grpSpPr>
          <a:xfrm>
            <a:off x="-2151913" y="3881428"/>
            <a:ext cx="458986" cy="458986"/>
            <a:chOff x="5777354" y="5132871"/>
            <a:chExt cx="458986" cy="458986"/>
          </a:xfrm>
        </p:grpSpPr>
        <p:sp>
          <p:nvSpPr>
            <p:cNvPr id="28" name="Ellips 27"/>
            <p:cNvSpPr/>
            <p:nvPr/>
          </p:nvSpPr>
          <p:spPr>
            <a:xfrm>
              <a:off x="5777354" y="5132871"/>
              <a:ext cx="458986" cy="458986"/>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pic>
          <p:nvPicPr>
            <p:cNvPr id="2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76768" y="5205677"/>
              <a:ext cx="289321" cy="2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upp 29"/>
          <p:cNvGrpSpPr/>
          <p:nvPr/>
        </p:nvGrpSpPr>
        <p:grpSpPr>
          <a:xfrm>
            <a:off x="-2158711" y="3202837"/>
            <a:ext cx="458986" cy="458986"/>
            <a:chOff x="3569556" y="5132871"/>
            <a:chExt cx="458986" cy="458986"/>
          </a:xfrm>
        </p:grpSpPr>
        <p:sp>
          <p:nvSpPr>
            <p:cNvPr id="31" name="Ellips 30"/>
            <p:cNvSpPr/>
            <p:nvPr/>
          </p:nvSpPr>
          <p:spPr>
            <a:xfrm>
              <a:off x="3569556" y="5132871"/>
              <a:ext cx="458986" cy="458986"/>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52183" y="5273695"/>
              <a:ext cx="307328" cy="21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51601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7"/>
                                        </p:tgtEl>
                                        <p:attrNameLst>
                                          <p:attrName>style.visibility</p:attrName>
                                        </p:attrNameLst>
                                      </p:cBhvr>
                                      <p:to>
                                        <p:strVal val="visible"/>
                                      </p:to>
                                    </p:set>
                                    <p:animEffect transition="in" filter="fade">
                                      <p:cBhvr>
                                        <p:cTn id="16" dur="500"/>
                                        <p:tgtEl>
                                          <p:spTgt spid="307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fade">
                                      <p:cBhvr>
                                        <p:cTn id="25" dur="500"/>
                                        <p:tgtEl>
                                          <p:spTgt spid="307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ubrik 2"/>
          <p:cNvSpPr txBox="1">
            <a:spLocks/>
          </p:cNvSpPr>
          <p:nvPr/>
        </p:nvSpPr>
        <p:spPr>
          <a:xfrm>
            <a:off x="555638" y="505871"/>
            <a:ext cx="4302111" cy="675229"/>
          </a:xfrm>
          <a:prstGeom prst="rect">
            <a:avLst/>
          </a:prstGeom>
        </p:spPr>
        <p:txBody>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uLnTx/>
                <a:uFillTx/>
                <a:latin typeface="Arial"/>
                <a:ea typeface="+mj-ea"/>
                <a:cs typeface="+mj-cs"/>
              </a:rPr>
              <a:t>Vi kan kontor och arbetsplatser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j-ea"/>
                <a:cs typeface="+mj-cs"/>
              </a:rPr>
              <a:t>470 medarbetare brinner för hållbara arbetsplatser</a:t>
            </a:r>
          </a:p>
        </p:txBody>
      </p:sp>
      <p:sp>
        <p:nvSpPr>
          <p:cNvPr id="3" name="Rektangel 2"/>
          <p:cNvSpPr/>
          <p:nvPr/>
        </p:nvSpPr>
        <p:spPr>
          <a:xfrm>
            <a:off x="646041" y="2392326"/>
            <a:ext cx="2596889" cy="4465673"/>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85"/>
          <p:cNvSpPr txBox="1"/>
          <p:nvPr/>
        </p:nvSpPr>
        <p:spPr>
          <a:xfrm>
            <a:off x="646041" y="3634304"/>
            <a:ext cx="25968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uLnTx/>
                <a:uFillTx/>
                <a:latin typeface="Calibri"/>
                <a:ea typeface="+mn-ea"/>
                <a:cs typeface="+mn-cs"/>
              </a:rPr>
              <a:t>2 000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Calibri"/>
                <a:ea typeface="+mn-ea"/>
                <a:cs typeface="+mn-cs"/>
              </a:rPr>
              <a:t>KONTORSPROJEKT/ÅR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84"/>
          <p:cNvSpPr txBox="1"/>
          <p:nvPr/>
        </p:nvSpPr>
        <p:spPr>
          <a:xfrm>
            <a:off x="646041" y="2653642"/>
            <a:ext cx="25968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VARJE ÅR GENOMFÖR, SKAPAR OCH INREDER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MOELVEN MODUS;</a:t>
            </a:r>
          </a:p>
        </p:txBody>
      </p:sp>
      <p:sp>
        <p:nvSpPr>
          <p:cNvPr id="4" name="Rektangel 3"/>
          <p:cNvSpPr/>
          <p:nvPr/>
        </p:nvSpPr>
        <p:spPr>
          <a:xfrm>
            <a:off x="646041" y="4530232"/>
            <a:ext cx="259688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prstClr val="white"/>
                </a:solidFill>
                <a:effectLst/>
                <a:uLnTx/>
                <a:uFillTx/>
                <a:latin typeface="Calibri"/>
                <a:ea typeface="+mn-ea"/>
                <a:cs typeface="+mn-cs"/>
              </a:rPr>
              <a:t>20 000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Calibri"/>
                <a:ea typeface="+mn-ea"/>
                <a:cs typeface="+mn-cs"/>
              </a:rPr>
              <a:t>RUM/ÅR</a:t>
            </a:r>
          </a:p>
        </p:txBody>
      </p:sp>
      <p:sp>
        <p:nvSpPr>
          <p:cNvPr id="9" name="Rektangel 8"/>
          <p:cNvSpPr/>
          <p:nvPr/>
        </p:nvSpPr>
        <p:spPr>
          <a:xfrm>
            <a:off x="646041" y="5449727"/>
            <a:ext cx="259689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prstClr val="white"/>
                </a:solidFill>
                <a:effectLst/>
                <a:uLnTx/>
                <a:uFillTx/>
                <a:latin typeface="Calibri"/>
                <a:ea typeface="+mn-ea"/>
                <a:cs typeface="+mn-cs"/>
              </a:rPr>
              <a:t>350 000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Calibri"/>
                <a:ea typeface="+mn-ea"/>
                <a:cs typeface="+mn-cs"/>
              </a:rPr>
              <a:t>KVM ARBETSPLATSER/ÅR</a:t>
            </a:r>
          </a:p>
        </p:txBody>
      </p:sp>
      <p:sp>
        <p:nvSpPr>
          <p:cNvPr id="15" name="TextBox 84"/>
          <p:cNvSpPr txBox="1"/>
          <p:nvPr/>
        </p:nvSpPr>
        <p:spPr>
          <a:xfrm>
            <a:off x="3737506" y="2643009"/>
            <a:ext cx="783027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BERGEN, BODØ, FREDRIKSTAD,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GÖTEBORG, HAMAR, HAUGESUND,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HULÅN, JESSHEIM, KRISTIANSAND,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KUMLA, MALMÖ, NORRKÖPING,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OSLO, SANDEFJORD, SKIEN,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STAVANGER, STOCKHOLM, TROMSØ,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TRONDHEIM, ÅLESUND, ÖREBRO</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8794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50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1000"/>
                                        <p:tgtEl>
                                          <p:spTgt spid="15">
                                            <p:txEl>
                                              <p:pRg st="0" end="0"/>
                                            </p:txEl>
                                          </p:spTgt>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fade">
                                      <p:cBhvr>
                                        <p:cTn id="31" dur="500"/>
                                        <p:tgtEl>
                                          <p:spTgt spid="15">
                                            <p:txEl>
                                              <p:pRg st="1" end="1"/>
                                            </p:txEl>
                                          </p:spTgt>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animEffect transition="in" filter="fade">
                                      <p:cBhvr>
                                        <p:cTn id="35" dur="500"/>
                                        <p:tgtEl>
                                          <p:spTgt spid="15">
                                            <p:txEl>
                                              <p:pRg st="2" end="2"/>
                                            </p:txEl>
                                          </p:spTgt>
                                        </p:tgtEl>
                                      </p:cBhvr>
                                    </p:animEffect>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15">
                                            <p:txEl>
                                              <p:pRg st="3" end="3"/>
                                            </p:txEl>
                                          </p:spTgt>
                                        </p:tgtEl>
                                        <p:attrNameLst>
                                          <p:attrName>style.visibility</p:attrName>
                                        </p:attrNameLst>
                                      </p:cBhvr>
                                      <p:to>
                                        <p:strVal val="visible"/>
                                      </p:to>
                                    </p:set>
                                    <p:animEffect transition="in" filter="fade">
                                      <p:cBhvr>
                                        <p:cTn id="39" dur="500"/>
                                        <p:tgtEl>
                                          <p:spTgt spid="15">
                                            <p:txEl>
                                              <p:pRg st="3" end="3"/>
                                            </p:txEl>
                                          </p:spTgt>
                                        </p:tgtEl>
                                      </p:cBhvr>
                                    </p:animEffect>
                                  </p:childTnLst>
                                </p:cTn>
                              </p:par>
                            </p:childTnLst>
                          </p:cTn>
                        </p:par>
                        <p:par>
                          <p:cTn id="40" fill="hold">
                            <p:stCondLst>
                              <p:cond delay="5500"/>
                            </p:stCondLst>
                            <p:childTnLst>
                              <p:par>
                                <p:cTn id="41" presetID="10" presetClass="entr" presetSubtype="0" fill="hold" nodeType="after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animEffect transition="in" filter="fade">
                                      <p:cBhvr>
                                        <p:cTn id="43" dur="500"/>
                                        <p:tgtEl>
                                          <p:spTgt spid="15">
                                            <p:txEl>
                                              <p:pRg st="4" end="4"/>
                                            </p:txEl>
                                          </p:spTgt>
                                        </p:tgtEl>
                                      </p:cBhvr>
                                    </p:animEffec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15">
                                            <p:txEl>
                                              <p:pRg st="5" end="5"/>
                                            </p:txEl>
                                          </p:spTgt>
                                        </p:tgtEl>
                                        <p:attrNameLst>
                                          <p:attrName>style.visibility</p:attrName>
                                        </p:attrNameLst>
                                      </p:cBhvr>
                                      <p:to>
                                        <p:strVal val="visible"/>
                                      </p:to>
                                    </p:set>
                                    <p:animEffect transition="in" filter="fade">
                                      <p:cBhvr>
                                        <p:cTn id="47" dur="500"/>
                                        <p:tgtEl>
                                          <p:spTgt spid="15">
                                            <p:txEl>
                                              <p:pRg st="5" end="5"/>
                                            </p:txEl>
                                          </p:spTgt>
                                        </p:tgtEl>
                                      </p:cBhvr>
                                    </p:animEffect>
                                  </p:childTnLst>
                                </p:cTn>
                              </p:par>
                            </p:childTnLst>
                          </p:cTn>
                        </p:par>
                        <p:par>
                          <p:cTn id="48" fill="hold">
                            <p:stCondLst>
                              <p:cond delay="6500"/>
                            </p:stCondLst>
                            <p:childTnLst>
                              <p:par>
                                <p:cTn id="49" presetID="10" presetClass="entr" presetSubtype="0" fill="hold" nodeType="afterEffect">
                                  <p:stCondLst>
                                    <p:cond delay="0"/>
                                  </p:stCondLst>
                                  <p:childTnLst>
                                    <p:set>
                                      <p:cBhvr>
                                        <p:cTn id="50" dur="1" fill="hold">
                                          <p:stCondLst>
                                            <p:cond delay="0"/>
                                          </p:stCondLst>
                                        </p:cTn>
                                        <p:tgtEl>
                                          <p:spTgt spid="15">
                                            <p:txEl>
                                              <p:pRg st="6" end="6"/>
                                            </p:txEl>
                                          </p:spTgt>
                                        </p:tgtEl>
                                        <p:attrNameLst>
                                          <p:attrName>style.visibility</p:attrName>
                                        </p:attrNameLst>
                                      </p:cBhvr>
                                      <p:to>
                                        <p:strVal val="visible"/>
                                      </p:to>
                                    </p:set>
                                    <p:animEffect transition="in" filter="fade">
                                      <p:cBhvr>
                                        <p:cTn id="51"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ubrik 2"/>
          <p:cNvSpPr txBox="1">
            <a:spLocks/>
          </p:cNvSpPr>
          <p:nvPr/>
        </p:nvSpPr>
        <p:spPr>
          <a:xfrm>
            <a:off x="555638" y="2595304"/>
            <a:ext cx="4302111" cy="486167"/>
          </a:xfrm>
          <a:prstGeom prst="rect">
            <a:avLst/>
          </a:prstGeom>
        </p:spPr>
        <p:txBody>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uLnTx/>
                <a:uFillTx/>
                <a:latin typeface="Arial"/>
                <a:ea typeface="+mj-ea"/>
                <a:cs typeface="+mj-cs"/>
              </a:rPr>
              <a:t>Varför flexibla och kompletta rum?</a:t>
            </a:r>
          </a:p>
        </p:txBody>
      </p:sp>
      <p:sp>
        <p:nvSpPr>
          <p:cNvPr id="7" name="Rubrik 2"/>
          <p:cNvSpPr txBox="1">
            <a:spLocks/>
          </p:cNvSpPr>
          <p:nvPr/>
        </p:nvSpPr>
        <p:spPr>
          <a:xfrm>
            <a:off x="549459" y="2809505"/>
            <a:ext cx="4712657" cy="375860"/>
          </a:xfrm>
          <a:prstGeom prst="rect">
            <a:avLst/>
          </a:prstGeom>
        </p:spPr>
        <p:txBody>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prstClr val="white"/>
                </a:solidFill>
                <a:effectLst/>
                <a:uLnTx/>
                <a:uFillTx/>
                <a:latin typeface="Arial"/>
                <a:ea typeface="+mj-ea"/>
                <a:cs typeface="+mj-cs"/>
              </a:rPr>
              <a:t>MULTI ROOM</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1600" b="1" i="0" u="none" strike="noStrike" kern="1200" cap="none" spc="0" normalizeH="0" baseline="0" noProof="0" dirty="0">
              <a:ln>
                <a:noFill/>
              </a:ln>
              <a:solidFill>
                <a:srgbClr val="E7E6E6">
                  <a:lumMod val="10000"/>
                </a:srgbClr>
              </a:solidFill>
              <a:effectLst/>
              <a:uLnTx/>
              <a:uFillTx/>
              <a:latin typeface="Arial"/>
              <a:ea typeface="+mj-ea"/>
              <a:cs typeface="+mj-cs"/>
            </a:endParaRPr>
          </a:p>
        </p:txBody>
      </p:sp>
      <p:sp>
        <p:nvSpPr>
          <p:cNvPr id="9" name="Rektangel 8"/>
          <p:cNvSpPr/>
          <p:nvPr/>
        </p:nvSpPr>
        <p:spPr>
          <a:xfrm>
            <a:off x="570544" y="1889610"/>
            <a:ext cx="54403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800" b="0" i="0" u="none" strike="noStrike" kern="1200" cap="none" spc="0" normalizeH="0" baseline="0" noProof="0" dirty="0">
                <a:ln>
                  <a:noFill/>
                </a:ln>
                <a:solidFill>
                  <a:prstClr val="white"/>
                </a:solidFill>
                <a:effectLst/>
                <a:uLnTx/>
                <a:uFillTx/>
                <a:latin typeface="Calibri"/>
                <a:ea typeface="+mn-ea"/>
                <a:cs typeface="+mn-cs"/>
              </a:rPr>
            </a:br>
            <a:endParaRPr kumimoji="0" lang="nb-NO"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994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01724"/>
            <a:ext cx="12192001" cy="7618710"/>
          </a:xfrm>
          <a:prstGeom prst="rect">
            <a:avLst/>
          </a:prstGeom>
        </p:spPr>
      </p:pic>
      <p:grpSp>
        <p:nvGrpSpPr>
          <p:cNvPr id="4" name="Grupp 3"/>
          <p:cNvGrpSpPr/>
          <p:nvPr/>
        </p:nvGrpSpPr>
        <p:grpSpPr>
          <a:xfrm>
            <a:off x="9996096" y="6253831"/>
            <a:ext cx="1750996" cy="604169"/>
            <a:chOff x="838200" y="468313"/>
            <a:chExt cx="2190750" cy="755903"/>
          </a:xfrm>
        </p:grpSpPr>
        <p:sp>
          <p:nvSpPr>
            <p:cNvPr id="5" name="Freeform 5"/>
            <p:cNvSpPr>
              <a:spLocks noEditPoints="1"/>
            </p:cNvSpPr>
            <p:nvPr userDrawn="1"/>
          </p:nvSpPr>
          <p:spPr bwMode="auto">
            <a:xfrm>
              <a:off x="1271588" y="492125"/>
              <a:ext cx="301625" cy="231775"/>
            </a:xfrm>
            <a:custGeom>
              <a:avLst/>
              <a:gdLst>
                <a:gd name="T0" fmla="*/ 3 w 80"/>
                <a:gd name="T1" fmla="*/ 19 h 61"/>
                <a:gd name="T2" fmla="*/ 6 w 80"/>
                <a:gd name="T3" fmla="*/ 13 h 61"/>
                <a:gd name="T4" fmla="*/ 37 w 80"/>
                <a:gd name="T5" fmla="*/ 0 h 61"/>
                <a:gd name="T6" fmla="*/ 57 w 80"/>
                <a:gd name="T7" fmla="*/ 3 h 61"/>
                <a:gd name="T8" fmla="*/ 77 w 80"/>
                <a:gd name="T9" fmla="*/ 18 h 61"/>
                <a:gd name="T10" fmla="*/ 79 w 80"/>
                <a:gd name="T11" fmla="*/ 25 h 61"/>
                <a:gd name="T12" fmla="*/ 79 w 80"/>
                <a:gd name="T13" fmla="*/ 36 h 61"/>
                <a:gd name="T14" fmla="*/ 68 w 80"/>
                <a:gd name="T15" fmla="*/ 53 h 61"/>
                <a:gd name="T16" fmla="*/ 41 w 80"/>
                <a:gd name="T17" fmla="*/ 61 h 61"/>
                <a:gd name="T18" fmla="*/ 14 w 80"/>
                <a:gd name="T19" fmla="*/ 55 h 61"/>
                <a:gd name="T20" fmla="*/ 1 w 80"/>
                <a:gd name="T21" fmla="*/ 27 h 61"/>
                <a:gd name="T22" fmla="*/ 3 w 80"/>
                <a:gd name="T23" fmla="*/ 19 h 61"/>
                <a:gd name="T24" fmla="*/ 39 w 80"/>
                <a:gd name="T25" fmla="*/ 11 h 61"/>
                <a:gd name="T26" fmla="*/ 61 w 80"/>
                <a:gd name="T27" fmla="*/ 31 h 61"/>
                <a:gd name="T28" fmla="*/ 40 w 80"/>
                <a:gd name="T29" fmla="*/ 53 h 61"/>
                <a:gd name="T30" fmla="*/ 19 w 80"/>
                <a:gd name="T31" fmla="*/ 31 h 61"/>
                <a:gd name="T32" fmla="*/ 39 w 80"/>
                <a:gd name="T33"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61">
                  <a:moveTo>
                    <a:pt x="3" y="19"/>
                  </a:moveTo>
                  <a:cubicBezTo>
                    <a:pt x="4" y="17"/>
                    <a:pt x="5" y="15"/>
                    <a:pt x="6" y="13"/>
                  </a:cubicBezTo>
                  <a:cubicBezTo>
                    <a:pt x="14" y="3"/>
                    <a:pt x="26" y="1"/>
                    <a:pt x="37" y="0"/>
                  </a:cubicBezTo>
                  <a:cubicBezTo>
                    <a:pt x="44" y="0"/>
                    <a:pt x="51" y="0"/>
                    <a:pt x="57" y="3"/>
                  </a:cubicBezTo>
                  <a:cubicBezTo>
                    <a:pt x="66" y="5"/>
                    <a:pt x="74" y="10"/>
                    <a:pt x="77" y="18"/>
                  </a:cubicBezTo>
                  <a:cubicBezTo>
                    <a:pt x="78" y="20"/>
                    <a:pt x="78" y="22"/>
                    <a:pt x="79" y="25"/>
                  </a:cubicBezTo>
                  <a:cubicBezTo>
                    <a:pt x="80" y="29"/>
                    <a:pt x="80" y="32"/>
                    <a:pt x="79" y="36"/>
                  </a:cubicBezTo>
                  <a:cubicBezTo>
                    <a:pt x="78" y="43"/>
                    <a:pt x="74" y="49"/>
                    <a:pt x="68" y="53"/>
                  </a:cubicBezTo>
                  <a:cubicBezTo>
                    <a:pt x="60" y="59"/>
                    <a:pt x="51" y="61"/>
                    <a:pt x="41" y="61"/>
                  </a:cubicBezTo>
                  <a:cubicBezTo>
                    <a:pt x="32" y="61"/>
                    <a:pt x="23" y="59"/>
                    <a:pt x="14" y="55"/>
                  </a:cubicBezTo>
                  <a:cubicBezTo>
                    <a:pt x="5" y="49"/>
                    <a:pt x="0" y="38"/>
                    <a:pt x="1" y="27"/>
                  </a:cubicBezTo>
                  <a:cubicBezTo>
                    <a:pt x="1" y="24"/>
                    <a:pt x="2" y="22"/>
                    <a:pt x="3" y="19"/>
                  </a:cubicBezTo>
                  <a:close/>
                  <a:moveTo>
                    <a:pt x="39" y="11"/>
                  </a:moveTo>
                  <a:cubicBezTo>
                    <a:pt x="51" y="11"/>
                    <a:pt x="61" y="19"/>
                    <a:pt x="61" y="31"/>
                  </a:cubicBezTo>
                  <a:cubicBezTo>
                    <a:pt x="61" y="44"/>
                    <a:pt x="52" y="53"/>
                    <a:pt x="40" y="53"/>
                  </a:cubicBezTo>
                  <a:cubicBezTo>
                    <a:pt x="27" y="53"/>
                    <a:pt x="19" y="44"/>
                    <a:pt x="19" y="31"/>
                  </a:cubicBezTo>
                  <a:cubicBezTo>
                    <a:pt x="19" y="19"/>
                    <a:pt x="27" y="11"/>
                    <a:pt x="3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EditPoints="1"/>
            </p:cNvSpPr>
            <p:nvPr userDrawn="1"/>
          </p:nvSpPr>
          <p:spPr bwMode="auto">
            <a:xfrm>
              <a:off x="1343025" y="533400"/>
              <a:ext cx="158750" cy="160338"/>
            </a:xfrm>
            <a:custGeom>
              <a:avLst/>
              <a:gdLst>
                <a:gd name="T0" fmla="*/ 21 w 42"/>
                <a:gd name="T1" fmla="*/ 0 h 42"/>
                <a:gd name="T2" fmla="*/ 42 w 42"/>
                <a:gd name="T3" fmla="*/ 21 h 42"/>
                <a:gd name="T4" fmla="*/ 21 w 42"/>
                <a:gd name="T5" fmla="*/ 42 h 42"/>
                <a:gd name="T6" fmla="*/ 0 w 42"/>
                <a:gd name="T7" fmla="*/ 21 h 42"/>
                <a:gd name="T8" fmla="*/ 21 w 42"/>
                <a:gd name="T9" fmla="*/ 0 h 42"/>
                <a:gd name="T10" fmla="*/ 21 w 42"/>
                <a:gd name="T11" fmla="*/ 6 h 42"/>
                <a:gd name="T12" fmla="*/ 36 w 42"/>
                <a:gd name="T13" fmla="*/ 21 h 42"/>
                <a:gd name="T14" fmla="*/ 21 w 42"/>
                <a:gd name="T15" fmla="*/ 36 h 42"/>
                <a:gd name="T16" fmla="*/ 6 w 42"/>
                <a:gd name="T17" fmla="*/ 21 h 42"/>
                <a:gd name="T18" fmla="*/ 21 w 42"/>
                <a:gd name="T1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33" y="0"/>
                    <a:pt x="42" y="9"/>
                    <a:pt x="42" y="21"/>
                  </a:cubicBezTo>
                  <a:cubicBezTo>
                    <a:pt x="42" y="32"/>
                    <a:pt x="33" y="42"/>
                    <a:pt x="21" y="42"/>
                  </a:cubicBezTo>
                  <a:cubicBezTo>
                    <a:pt x="9" y="42"/>
                    <a:pt x="0" y="32"/>
                    <a:pt x="0" y="21"/>
                  </a:cubicBezTo>
                  <a:cubicBezTo>
                    <a:pt x="0" y="9"/>
                    <a:pt x="9" y="0"/>
                    <a:pt x="21" y="0"/>
                  </a:cubicBezTo>
                  <a:close/>
                  <a:moveTo>
                    <a:pt x="21" y="6"/>
                  </a:moveTo>
                  <a:cubicBezTo>
                    <a:pt x="29" y="6"/>
                    <a:pt x="36" y="13"/>
                    <a:pt x="36" y="21"/>
                  </a:cubicBezTo>
                  <a:cubicBezTo>
                    <a:pt x="36" y="29"/>
                    <a:pt x="29" y="36"/>
                    <a:pt x="21" y="36"/>
                  </a:cubicBezTo>
                  <a:cubicBezTo>
                    <a:pt x="13" y="36"/>
                    <a:pt x="6" y="29"/>
                    <a:pt x="6" y="21"/>
                  </a:cubicBezTo>
                  <a:cubicBezTo>
                    <a:pt x="6" y="13"/>
                    <a:pt x="13" y="6"/>
                    <a:pt x="21" y="6"/>
                  </a:cubicBez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EditPoints="1"/>
            </p:cNvSpPr>
            <p:nvPr userDrawn="1"/>
          </p:nvSpPr>
          <p:spPr bwMode="auto">
            <a:xfrm>
              <a:off x="838200" y="468313"/>
              <a:ext cx="2117725" cy="285750"/>
            </a:xfrm>
            <a:custGeom>
              <a:avLst/>
              <a:gdLst>
                <a:gd name="T0" fmla="*/ 47 w 562"/>
                <a:gd name="T1" fmla="*/ 5 h 75"/>
                <a:gd name="T2" fmla="*/ 73 w 562"/>
                <a:gd name="T3" fmla="*/ 5 h 75"/>
                <a:gd name="T4" fmla="*/ 120 w 562"/>
                <a:gd name="T5" fmla="*/ 14 h 75"/>
                <a:gd name="T6" fmla="*/ 144 w 562"/>
                <a:gd name="T7" fmla="*/ 3 h 75"/>
                <a:gd name="T8" fmla="*/ 189 w 562"/>
                <a:gd name="T9" fmla="*/ 13 h 75"/>
                <a:gd name="T10" fmla="*/ 493 w 562"/>
                <a:gd name="T11" fmla="*/ 5 h 75"/>
                <a:gd name="T12" fmla="*/ 522 w 562"/>
                <a:gd name="T13" fmla="*/ 5 h 75"/>
                <a:gd name="T14" fmla="*/ 562 w 562"/>
                <a:gd name="T15" fmla="*/ 27 h 75"/>
                <a:gd name="T16" fmla="*/ 553 w 562"/>
                <a:gd name="T17" fmla="*/ 29 h 75"/>
                <a:gd name="T18" fmla="*/ 533 w 562"/>
                <a:gd name="T19" fmla="*/ 70 h 75"/>
                <a:gd name="T20" fmla="*/ 505 w 562"/>
                <a:gd name="T21" fmla="*/ 70 h 75"/>
                <a:gd name="T22" fmla="*/ 392 w 562"/>
                <a:gd name="T23" fmla="*/ 48 h 75"/>
                <a:gd name="T24" fmla="*/ 402 w 562"/>
                <a:gd name="T25" fmla="*/ 45 h 75"/>
                <a:gd name="T26" fmla="*/ 398 w 562"/>
                <a:gd name="T27" fmla="*/ 27 h 75"/>
                <a:gd name="T28" fmla="*/ 383 w 562"/>
                <a:gd name="T29" fmla="*/ 34 h 75"/>
                <a:gd name="T30" fmla="*/ 346 w 562"/>
                <a:gd name="T31" fmla="*/ 70 h 75"/>
                <a:gd name="T32" fmla="*/ 336 w 562"/>
                <a:gd name="T33" fmla="*/ 70 h 75"/>
                <a:gd name="T34" fmla="*/ 189 w 562"/>
                <a:gd name="T35" fmla="*/ 62 h 75"/>
                <a:gd name="T36" fmla="*/ 132 w 562"/>
                <a:gd name="T37" fmla="*/ 69 h 75"/>
                <a:gd name="T38" fmla="*/ 120 w 562"/>
                <a:gd name="T39" fmla="*/ 70 h 75"/>
                <a:gd name="T40" fmla="*/ 71 w 562"/>
                <a:gd name="T41" fmla="*/ 53 h 75"/>
                <a:gd name="T42" fmla="*/ 51 w 562"/>
                <a:gd name="T43" fmla="*/ 70 h 75"/>
                <a:gd name="T44" fmla="*/ 41 w 562"/>
                <a:gd name="T45" fmla="*/ 70 h 75"/>
                <a:gd name="T46" fmla="*/ 0 w 562"/>
                <a:gd name="T47" fmla="*/ 48 h 75"/>
                <a:gd name="T48" fmla="*/ 10 w 562"/>
                <a:gd name="T49" fmla="*/ 45 h 75"/>
                <a:gd name="T50" fmla="*/ 6 w 562"/>
                <a:gd name="T51" fmla="*/ 27 h 75"/>
                <a:gd name="T52" fmla="*/ 0 w 562"/>
                <a:gd name="T53" fmla="*/ 5 h 75"/>
                <a:gd name="T54" fmla="*/ 122 w 562"/>
                <a:gd name="T55" fmla="*/ 21 h 75"/>
                <a:gd name="T56" fmla="*/ 171 w 562"/>
                <a:gd name="T57" fmla="*/ 11 h 75"/>
                <a:gd name="T58" fmla="*/ 192 w 562"/>
                <a:gd name="T59" fmla="*/ 32 h 75"/>
                <a:gd name="T60" fmla="*/ 182 w 562"/>
                <a:gd name="T61" fmla="*/ 59 h 75"/>
                <a:gd name="T62" fmla="*/ 130 w 562"/>
                <a:gd name="T63" fmla="*/ 61 h 75"/>
                <a:gd name="T64" fmla="*/ 119 w 562"/>
                <a:gd name="T65" fmla="*/ 27 h 75"/>
                <a:gd name="T66" fmla="*/ 504 w 562"/>
                <a:gd name="T67" fmla="*/ 48 h 75"/>
                <a:gd name="T68" fmla="*/ 496 w 562"/>
                <a:gd name="T69" fmla="*/ 46 h 75"/>
                <a:gd name="T70" fmla="*/ 531 w 562"/>
                <a:gd name="T71" fmla="*/ 33 h 75"/>
                <a:gd name="T72" fmla="*/ 528 w 562"/>
                <a:gd name="T73" fmla="*/ 27 h 75"/>
                <a:gd name="T74" fmla="*/ 531 w 562"/>
                <a:gd name="T75" fmla="*/ 33 h 75"/>
                <a:gd name="T76" fmla="*/ 470 w 562"/>
                <a:gd name="T77" fmla="*/ 36 h 75"/>
                <a:gd name="T78" fmla="*/ 474 w 562"/>
                <a:gd name="T79" fmla="*/ 30 h 75"/>
                <a:gd name="T80" fmla="*/ 470 w 562"/>
                <a:gd name="T81" fmla="*/ 48 h 75"/>
                <a:gd name="T82" fmla="*/ 453 w 562"/>
                <a:gd name="T83" fmla="*/ 39 h 75"/>
                <a:gd name="T84" fmla="*/ 363 w 562"/>
                <a:gd name="T85" fmla="*/ 30 h 75"/>
                <a:gd name="T86" fmla="*/ 354 w 562"/>
                <a:gd name="T87" fmla="*/ 30 h 75"/>
                <a:gd name="T88" fmla="*/ 301 w 562"/>
                <a:gd name="T89" fmla="*/ 30 h 75"/>
                <a:gd name="T90" fmla="*/ 316 w 562"/>
                <a:gd name="T91" fmla="*/ 27 h 75"/>
                <a:gd name="T92" fmla="*/ 316 w 562"/>
                <a:gd name="T93" fmla="*/ 38 h 75"/>
                <a:gd name="T94" fmla="*/ 312 w 562"/>
                <a:gd name="T95" fmla="*/ 48 h 75"/>
                <a:gd name="T96" fmla="*/ 301 w 562"/>
                <a:gd name="T97" fmla="*/ 30 h 75"/>
                <a:gd name="T98" fmla="*/ 267 w 562"/>
                <a:gd name="T99" fmla="*/ 27 h 75"/>
                <a:gd name="T100" fmla="*/ 271 w 562"/>
                <a:gd name="T101" fmla="*/ 45 h 75"/>
                <a:gd name="T102" fmla="*/ 267 w 562"/>
                <a:gd name="T103" fmla="*/ 39 h 75"/>
                <a:gd name="T104" fmla="*/ 250 w 562"/>
                <a:gd name="T105" fmla="*/ 36 h 75"/>
                <a:gd name="T106" fmla="*/ 80 w 562"/>
                <a:gd name="T107" fmla="*/ 36 h 75"/>
                <a:gd name="T108" fmla="*/ 77 w 562"/>
                <a:gd name="T109" fmla="*/ 48 h 75"/>
                <a:gd name="T110" fmla="*/ 80 w 562"/>
                <a:gd name="T111" fmla="*/ 36 h 75"/>
                <a:gd name="T112" fmla="*/ 35 w 562"/>
                <a:gd name="T113" fmla="*/ 48 h 75"/>
                <a:gd name="T114" fmla="*/ 31 w 562"/>
                <a:gd name="T115"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2" h="75">
                  <a:moveTo>
                    <a:pt x="0" y="5"/>
                  </a:moveTo>
                  <a:cubicBezTo>
                    <a:pt x="47" y="5"/>
                    <a:pt x="47" y="5"/>
                    <a:pt x="47" y="5"/>
                  </a:cubicBezTo>
                  <a:cubicBezTo>
                    <a:pt x="60" y="28"/>
                    <a:pt x="60" y="28"/>
                    <a:pt x="60" y="28"/>
                  </a:cubicBezTo>
                  <a:cubicBezTo>
                    <a:pt x="73" y="5"/>
                    <a:pt x="73" y="5"/>
                    <a:pt x="73" y="5"/>
                  </a:cubicBezTo>
                  <a:cubicBezTo>
                    <a:pt x="120" y="5"/>
                    <a:pt x="120" y="5"/>
                    <a:pt x="120" y="5"/>
                  </a:cubicBezTo>
                  <a:cubicBezTo>
                    <a:pt x="120" y="14"/>
                    <a:pt x="120" y="14"/>
                    <a:pt x="120" y="14"/>
                  </a:cubicBezTo>
                  <a:cubicBezTo>
                    <a:pt x="122" y="12"/>
                    <a:pt x="122" y="12"/>
                    <a:pt x="122" y="12"/>
                  </a:cubicBezTo>
                  <a:cubicBezTo>
                    <a:pt x="128" y="7"/>
                    <a:pt x="136" y="5"/>
                    <a:pt x="144" y="3"/>
                  </a:cubicBezTo>
                  <a:cubicBezTo>
                    <a:pt x="157" y="0"/>
                    <a:pt x="173" y="3"/>
                    <a:pt x="184" y="10"/>
                  </a:cubicBezTo>
                  <a:cubicBezTo>
                    <a:pt x="186" y="11"/>
                    <a:pt x="188" y="12"/>
                    <a:pt x="189" y="13"/>
                  </a:cubicBezTo>
                  <a:cubicBezTo>
                    <a:pt x="189" y="5"/>
                    <a:pt x="189" y="5"/>
                    <a:pt x="189" y="5"/>
                  </a:cubicBezTo>
                  <a:cubicBezTo>
                    <a:pt x="493" y="5"/>
                    <a:pt x="493" y="5"/>
                    <a:pt x="493" y="5"/>
                  </a:cubicBezTo>
                  <a:cubicBezTo>
                    <a:pt x="522" y="26"/>
                    <a:pt x="522" y="26"/>
                    <a:pt x="522" y="26"/>
                  </a:cubicBezTo>
                  <a:cubicBezTo>
                    <a:pt x="522" y="5"/>
                    <a:pt x="522" y="5"/>
                    <a:pt x="522" y="5"/>
                  </a:cubicBezTo>
                  <a:cubicBezTo>
                    <a:pt x="562" y="5"/>
                    <a:pt x="562" y="5"/>
                    <a:pt x="562" y="5"/>
                  </a:cubicBezTo>
                  <a:cubicBezTo>
                    <a:pt x="562" y="27"/>
                    <a:pt x="562" y="27"/>
                    <a:pt x="562" y="27"/>
                  </a:cubicBezTo>
                  <a:cubicBezTo>
                    <a:pt x="556" y="27"/>
                    <a:pt x="556" y="27"/>
                    <a:pt x="556" y="27"/>
                  </a:cubicBezTo>
                  <a:cubicBezTo>
                    <a:pt x="554" y="27"/>
                    <a:pt x="553" y="27"/>
                    <a:pt x="553" y="29"/>
                  </a:cubicBezTo>
                  <a:cubicBezTo>
                    <a:pt x="553" y="70"/>
                    <a:pt x="553" y="70"/>
                    <a:pt x="553" y="70"/>
                  </a:cubicBezTo>
                  <a:cubicBezTo>
                    <a:pt x="533" y="70"/>
                    <a:pt x="533" y="70"/>
                    <a:pt x="533" y="70"/>
                  </a:cubicBezTo>
                  <a:cubicBezTo>
                    <a:pt x="505" y="49"/>
                    <a:pt x="505" y="49"/>
                    <a:pt x="505" y="49"/>
                  </a:cubicBezTo>
                  <a:cubicBezTo>
                    <a:pt x="505" y="70"/>
                    <a:pt x="505" y="70"/>
                    <a:pt x="505" y="70"/>
                  </a:cubicBezTo>
                  <a:cubicBezTo>
                    <a:pt x="392" y="70"/>
                    <a:pt x="392" y="70"/>
                    <a:pt x="392" y="70"/>
                  </a:cubicBezTo>
                  <a:cubicBezTo>
                    <a:pt x="392" y="48"/>
                    <a:pt x="392" y="48"/>
                    <a:pt x="392" y="48"/>
                  </a:cubicBezTo>
                  <a:cubicBezTo>
                    <a:pt x="398" y="48"/>
                    <a:pt x="398" y="48"/>
                    <a:pt x="398" y="48"/>
                  </a:cubicBezTo>
                  <a:cubicBezTo>
                    <a:pt x="400" y="48"/>
                    <a:pt x="402" y="47"/>
                    <a:pt x="402" y="45"/>
                  </a:cubicBezTo>
                  <a:cubicBezTo>
                    <a:pt x="402" y="30"/>
                    <a:pt x="402" y="30"/>
                    <a:pt x="402" y="30"/>
                  </a:cubicBezTo>
                  <a:cubicBezTo>
                    <a:pt x="402" y="28"/>
                    <a:pt x="401" y="27"/>
                    <a:pt x="398" y="27"/>
                  </a:cubicBezTo>
                  <a:cubicBezTo>
                    <a:pt x="392" y="27"/>
                    <a:pt x="392" y="27"/>
                    <a:pt x="392" y="27"/>
                  </a:cubicBezTo>
                  <a:cubicBezTo>
                    <a:pt x="387" y="27"/>
                    <a:pt x="385" y="31"/>
                    <a:pt x="383" y="34"/>
                  </a:cubicBezTo>
                  <a:cubicBezTo>
                    <a:pt x="363" y="70"/>
                    <a:pt x="363" y="70"/>
                    <a:pt x="363" y="70"/>
                  </a:cubicBezTo>
                  <a:cubicBezTo>
                    <a:pt x="346" y="70"/>
                    <a:pt x="346" y="70"/>
                    <a:pt x="346" y="70"/>
                  </a:cubicBezTo>
                  <a:cubicBezTo>
                    <a:pt x="336" y="54"/>
                    <a:pt x="336" y="54"/>
                    <a:pt x="336" y="54"/>
                  </a:cubicBezTo>
                  <a:cubicBezTo>
                    <a:pt x="336" y="70"/>
                    <a:pt x="336" y="70"/>
                    <a:pt x="336" y="70"/>
                  </a:cubicBezTo>
                  <a:cubicBezTo>
                    <a:pt x="189" y="70"/>
                    <a:pt x="189" y="70"/>
                    <a:pt x="189" y="70"/>
                  </a:cubicBezTo>
                  <a:cubicBezTo>
                    <a:pt x="189" y="62"/>
                    <a:pt x="189" y="62"/>
                    <a:pt x="189" y="62"/>
                  </a:cubicBezTo>
                  <a:cubicBezTo>
                    <a:pt x="186" y="65"/>
                    <a:pt x="182" y="67"/>
                    <a:pt x="179" y="69"/>
                  </a:cubicBezTo>
                  <a:cubicBezTo>
                    <a:pt x="165" y="75"/>
                    <a:pt x="146" y="75"/>
                    <a:pt x="132" y="69"/>
                  </a:cubicBezTo>
                  <a:cubicBezTo>
                    <a:pt x="130" y="68"/>
                    <a:pt x="122" y="64"/>
                    <a:pt x="120" y="62"/>
                  </a:cubicBezTo>
                  <a:cubicBezTo>
                    <a:pt x="120" y="70"/>
                    <a:pt x="120" y="70"/>
                    <a:pt x="120" y="70"/>
                  </a:cubicBezTo>
                  <a:cubicBezTo>
                    <a:pt x="71" y="70"/>
                    <a:pt x="71" y="70"/>
                    <a:pt x="71" y="70"/>
                  </a:cubicBezTo>
                  <a:cubicBezTo>
                    <a:pt x="71" y="53"/>
                    <a:pt x="71" y="53"/>
                    <a:pt x="71" y="53"/>
                  </a:cubicBezTo>
                  <a:cubicBezTo>
                    <a:pt x="61" y="70"/>
                    <a:pt x="61" y="70"/>
                    <a:pt x="61" y="70"/>
                  </a:cubicBezTo>
                  <a:cubicBezTo>
                    <a:pt x="51" y="70"/>
                    <a:pt x="51" y="70"/>
                    <a:pt x="51" y="70"/>
                  </a:cubicBezTo>
                  <a:cubicBezTo>
                    <a:pt x="41" y="53"/>
                    <a:pt x="41" y="53"/>
                    <a:pt x="41" y="53"/>
                  </a:cubicBezTo>
                  <a:cubicBezTo>
                    <a:pt x="41" y="70"/>
                    <a:pt x="41" y="70"/>
                    <a:pt x="41" y="70"/>
                  </a:cubicBezTo>
                  <a:cubicBezTo>
                    <a:pt x="0" y="70"/>
                    <a:pt x="0" y="70"/>
                    <a:pt x="0" y="70"/>
                  </a:cubicBezTo>
                  <a:cubicBezTo>
                    <a:pt x="0" y="48"/>
                    <a:pt x="0" y="48"/>
                    <a:pt x="0" y="48"/>
                  </a:cubicBezTo>
                  <a:cubicBezTo>
                    <a:pt x="6" y="48"/>
                    <a:pt x="6" y="48"/>
                    <a:pt x="6" y="48"/>
                  </a:cubicBezTo>
                  <a:cubicBezTo>
                    <a:pt x="8" y="48"/>
                    <a:pt x="10" y="47"/>
                    <a:pt x="10" y="45"/>
                  </a:cubicBezTo>
                  <a:cubicBezTo>
                    <a:pt x="10" y="30"/>
                    <a:pt x="10" y="30"/>
                    <a:pt x="10" y="30"/>
                  </a:cubicBezTo>
                  <a:cubicBezTo>
                    <a:pt x="10" y="28"/>
                    <a:pt x="8" y="27"/>
                    <a:pt x="6" y="27"/>
                  </a:cubicBezTo>
                  <a:cubicBezTo>
                    <a:pt x="0" y="27"/>
                    <a:pt x="0" y="27"/>
                    <a:pt x="0" y="27"/>
                  </a:cubicBezTo>
                  <a:cubicBezTo>
                    <a:pt x="0" y="5"/>
                    <a:pt x="0" y="5"/>
                    <a:pt x="0" y="5"/>
                  </a:cubicBezTo>
                  <a:close/>
                  <a:moveTo>
                    <a:pt x="119" y="27"/>
                  </a:moveTo>
                  <a:cubicBezTo>
                    <a:pt x="120" y="25"/>
                    <a:pt x="121" y="23"/>
                    <a:pt x="122" y="21"/>
                  </a:cubicBezTo>
                  <a:cubicBezTo>
                    <a:pt x="130" y="12"/>
                    <a:pt x="141" y="10"/>
                    <a:pt x="152" y="8"/>
                  </a:cubicBezTo>
                  <a:cubicBezTo>
                    <a:pt x="158" y="8"/>
                    <a:pt x="165" y="9"/>
                    <a:pt x="171" y="11"/>
                  </a:cubicBezTo>
                  <a:cubicBezTo>
                    <a:pt x="179" y="13"/>
                    <a:pt x="187" y="18"/>
                    <a:pt x="190" y="26"/>
                  </a:cubicBezTo>
                  <a:cubicBezTo>
                    <a:pt x="191" y="28"/>
                    <a:pt x="192" y="30"/>
                    <a:pt x="192" y="32"/>
                  </a:cubicBezTo>
                  <a:cubicBezTo>
                    <a:pt x="193" y="36"/>
                    <a:pt x="193" y="39"/>
                    <a:pt x="192" y="43"/>
                  </a:cubicBezTo>
                  <a:cubicBezTo>
                    <a:pt x="191" y="49"/>
                    <a:pt x="187" y="55"/>
                    <a:pt x="182" y="59"/>
                  </a:cubicBezTo>
                  <a:cubicBezTo>
                    <a:pt x="174" y="65"/>
                    <a:pt x="165" y="66"/>
                    <a:pt x="156" y="67"/>
                  </a:cubicBezTo>
                  <a:cubicBezTo>
                    <a:pt x="147" y="67"/>
                    <a:pt x="138" y="65"/>
                    <a:pt x="130" y="61"/>
                  </a:cubicBezTo>
                  <a:cubicBezTo>
                    <a:pt x="121" y="56"/>
                    <a:pt x="116" y="45"/>
                    <a:pt x="117" y="34"/>
                  </a:cubicBezTo>
                  <a:cubicBezTo>
                    <a:pt x="117" y="32"/>
                    <a:pt x="118" y="29"/>
                    <a:pt x="119" y="27"/>
                  </a:cubicBezTo>
                  <a:close/>
                  <a:moveTo>
                    <a:pt x="496" y="42"/>
                  </a:moveTo>
                  <a:cubicBezTo>
                    <a:pt x="504" y="48"/>
                    <a:pt x="504" y="48"/>
                    <a:pt x="504" y="48"/>
                  </a:cubicBezTo>
                  <a:cubicBezTo>
                    <a:pt x="499" y="48"/>
                    <a:pt x="499" y="48"/>
                    <a:pt x="499" y="48"/>
                  </a:cubicBezTo>
                  <a:cubicBezTo>
                    <a:pt x="497" y="48"/>
                    <a:pt x="496" y="48"/>
                    <a:pt x="496" y="46"/>
                  </a:cubicBezTo>
                  <a:cubicBezTo>
                    <a:pt x="496" y="42"/>
                    <a:pt x="496" y="42"/>
                    <a:pt x="496" y="42"/>
                  </a:cubicBezTo>
                  <a:close/>
                  <a:moveTo>
                    <a:pt x="531" y="33"/>
                  </a:moveTo>
                  <a:cubicBezTo>
                    <a:pt x="523" y="27"/>
                    <a:pt x="523" y="27"/>
                    <a:pt x="523" y="27"/>
                  </a:cubicBezTo>
                  <a:cubicBezTo>
                    <a:pt x="528" y="27"/>
                    <a:pt x="528" y="27"/>
                    <a:pt x="528" y="27"/>
                  </a:cubicBezTo>
                  <a:cubicBezTo>
                    <a:pt x="529" y="27"/>
                    <a:pt x="531" y="27"/>
                    <a:pt x="531" y="30"/>
                  </a:cubicBezTo>
                  <a:cubicBezTo>
                    <a:pt x="531" y="33"/>
                    <a:pt x="531" y="33"/>
                    <a:pt x="531" y="33"/>
                  </a:cubicBezTo>
                  <a:close/>
                  <a:moveTo>
                    <a:pt x="453" y="36"/>
                  </a:moveTo>
                  <a:cubicBezTo>
                    <a:pt x="470" y="36"/>
                    <a:pt x="470" y="36"/>
                    <a:pt x="470" y="36"/>
                  </a:cubicBezTo>
                  <a:cubicBezTo>
                    <a:pt x="470" y="27"/>
                    <a:pt x="470" y="27"/>
                    <a:pt x="470" y="27"/>
                  </a:cubicBezTo>
                  <a:cubicBezTo>
                    <a:pt x="472" y="27"/>
                    <a:pt x="474" y="28"/>
                    <a:pt x="474" y="30"/>
                  </a:cubicBezTo>
                  <a:cubicBezTo>
                    <a:pt x="474" y="45"/>
                    <a:pt x="474" y="45"/>
                    <a:pt x="474" y="45"/>
                  </a:cubicBezTo>
                  <a:cubicBezTo>
                    <a:pt x="474" y="48"/>
                    <a:pt x="470" y="48"/>
                    <a:pt x="470" y="48"/>
                  </a:cubicBezTo>
                  <a:cubicBezTo>
                    <a:pt x="470" y="39"/>
                    <a:pt x="470" y="39"/>
                    <a:pt x="470" y="39"/>
                  </a:cubicBezTo>
                  <a:cubicBezTo>
                    <a:pt x="453" y="39"/>
                    <a:pt x="453" y="39"/>
                    <a:pt x="453" y="39"/>
                  </a:cubicBezTo>
                  <a:cubicBezTo>
                    <a:pt x="453" y="36"/>
                    <a:pt x="453" y="36"/>
                    <a:pt x="453" y="36"/>
                  </a:cubicBezTo>
                  <a:close/>
                  <a:moveTo>
                    <a:pt x="363" y="30"/>
                  </a:moveTo>
                  <a:cubicBezTo>
                    <a:pt x="358" y="38"/>
                    <a:pt x="358" y="38"/>
                    <a:pt x="358" y="38"/>
                  </a:cubicBezTo>
                  <a:cubicBezTo>
                    <a:pt x="354" y="30"/>
                    <a:pt x="354" y="30"/>
                    <a:pt x="354" y="30"/>
                  </a:cubicBezTo>
                  <a:cubicBezTo>
                    <a:pt x="351" y="23"/>
                    <a:pt x="365" y="23"/>
                    <a:pt x="363" y="30"/>
                  </a:cubicBezTo>
                  <a:close/>
                  <a:moveTo>
                    <a:pt x="301" y="30"/>
                  </a:moveTo>
                  <a:cubicBezTo>
                    <a:pt x="301" y="28"/>
                    <a:pt x="303" y="27"/>
                    <a:pt x="305" y="27"/>
                  </a:cubicBezTo>
                  <a:cubicBezTo>
                    <a:pt x="316" y="27"/>
                    <a:pt x="316" y="27"/>
                    <a:pt x="316" y="27"/>
                  </a:cubicBezTo>
                  <a:cubicBezTo>
                    <a:pt x="321" y="27"/>
                    <a:pt x="323" y="30"/>
                    <a:pt x="327" y="38"/>
                  </a:cubicBezTo>
                  <a:cubicBezTo>
                    <a:pt x="316" y="38"/>
                    <a:pt x="316" y="38"/>
                    <a:pt x="316" y="38"/>
                  </a:cubicBezTo>
                  <a:cubicBezTo>
                    <a:pt x="316" y="45"/>
                    <a:pt x="316" y="45"/>
                    <a:pt x="316" y="45"/>
                  </a:cubicBezTo>
                  <a:cubicBezTo>
                    <a:pt x="316" y="47"/>
                    <a:pt x="316" y="48"/>
                    <a:pt x="312" y="48"/>
                  </a:cubicBezTo>
                  <a:cubicBezTo>
                    <a:pt x="301" y="48"/>
                    <a:pt x="301" y="48"/>
                    <a:pt x="301" y="48"/>
                  </a:cubicBezTo>
                  <a:cubicBezTo>
                    <a:pt x="301" y="30"/>
                    <a:pt x="301" y="30"/>
                    <a:pt x="301" y="30"/>
                  </a:cubicBezTo>
                  <a:close/>
                  <a:moveTo>
                    <a:pt x="267" y="36"/>
                  </a:moveTo>
                  <a:cubicBezTo>
                    <a:pt x="267" y="27"/>
                    <a:pt x="267" y="27"/>
                    <a:pt x="267" y="27"/>
                  </a:cubicBezTo>
                  <a:cubicBezTo>
                    <a:pt x="269" y="27"/>
                    <a:pt x="271" y="28"/>
                    <a:pt x="271" y="29"/>
                  </a:cubicBezTo>
                  <a:cubicBezTo>
                    <a:pt x="271" y="45"/>
                    <a:pt x="271" y="45"/>
                    <a:pt x="271" y="45"/>
                  </a:cubicBezTo>
                  <a:cubicBezTo>
                    <a:pt x="271" y="47"/>
                    <a:pt x="269" y="48"/>
                    <a:pt x="267" y="48"/>
                  </a:cubicBezTo>
                  <a:cubicBezTo>
                    <a:pt x="267" y="39"/>
                    <a:pt x="267" y="39"/>
                    <a:pt x="267" y="39"/>
                  </a:cubicBezTo>
                  <a:cubicBezTo>
                    <a:pt x="250" y="39"/>
                    <a:pt x="250" y="39"/>
                    <a:pt x="250" y="39"/>
                  </a:cubicBezTo>
                  <a:cubicBezTo>
                    <a:pt x="250" y="36"/>
                    <a:pt x="250" y="36"/>
                    <a:pt x="250" y="36"/>
                  </a:cubicBezTo>
                  <a:cubicBezTo>
                    <a:pt x="267" y="36"/>
                    <a:pt x="267" y="36"/>
                    <a:pt x="267" y="36"/>
                  </a:cubicBezTo>
                  <a:close/>
                  <a:moveTo>
                    <a:pt x="80" y="36"/>
                  </a:moveTo>
                  <a:cubicBezTo>
                    <a:pt x="80" y="45"/>
                    <a:pt x="80" y="45"/>
                    <a:pt x="80" y="45"/>
                  </a:cubicBezTo>
                  <a:cubicBezTo>
                    <a:pt x="80" y="47"/>
                    <a:pt x="79" y="48"/>
                    <a:pt x="77" y="48"/>
                  </a:cubicBezTo>
                  <a:cubicBezTo>
                    <a:pt x="73" y="48"/>
                    <a:pt x="73" y="48"/>
                    <a:pt x="73" y="48"/>
                  </a:cubicBezTo>
                  <a:cubicBezTo>
                    <a:pt x="80" y="36"/>
                    <a:pt x="80" y="36"/>
                    <a:pt x="80" y="36"/>
                  </a:cubicBezTo>
                  <a:close/>
                  <a:moveTo>
                    <a:pt x="38" y="48"/>
                  </a:moveTo>
                  <a:cubicBezTo>
                    <a:pt x="35" y="48"/>
                    <a:pt x="35" y="48"/>
                    <a:pt x="35" y="48"/>
                  </a:cubicBezTo>
                  <a:cubicBezTo>
                    <a:pt x="33" y="48"/>
                    <a:pt x="31" y="47"/>
                    <a:pt x="31" y="45"/>
                  </a:cubicBezTo>
                  <a:cubicBezTo>
                    <a:pt x="31" y="36"/>
                    <a:pt x="31" y="36"/>
                    <a:pt x="31" y="36"/>
                  </a:cubicBezTo>
                  <a:cubicBezTo>
                    <a:pt x="38" y="48"/>
                    <a:pt x="38" y="48"/>
                    <a:pt x="38" y="48"/>
                  </a:cubicBez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p:cNvSpPr>
            <p:nvPr userDrawn="1"/>
          </p:nvSpPr>
          <p:spPr bwMode="auto">
            <a:xfrm>
              <a:off x="860425" y="511175"/>
              <a:ext cx="411163" cy="196850"/>
            </a:xfrm>
            <a:custGeom>
              <a:avLst/>
              <a:gdLst>
                <a:gd name="T0" fmla="*/ 37 w 109"/>
                <a:gd name="T1" fmla="*/ 0 h 52"/>
                <a:gd name="T2" fmla="*/ 54 w 109"/>
                <a:gd name="T3" fmla="*/ 30 h 52"/>
                <a:gd name="T4" fmla="*/ 72 w 109"/>
                <a:gd name="T5" fmla="*/ 0 h 52"/>
                <a:gd name="T6" fmla="*/ 109 w 109"/>
                <a:gd name="T7" fmla="*/ 0 h 52"/>
                <a:gd name="T8" fmla="*/ 109 w 109"/>
                <a:gd name="T9" fmla="*/ 10 h 52"/>
                <a:gd name="T10" fmla="*/ 105 w 109"/>
                <a:gd name="T11" fmla="*/ 10 h 52"/>
                <a:gd name="T12" fmla="*/ 99 w 109"/>
                <a:gd name="T13" fmla="*/ 16 h 52"/>
                <a:gd name="T14" fmla="*/ 99 w 109"/>
                <a:gd name="T15" fmla="*/ 37 h 52"/>
                <a:gd name="T16" fmla="*/ 105 w 109"/>
                <a:gd name="T17" fmla="*/ 43 h 52"/>
                <a:gd name="T18" fmla="*/ 109 w 109"/>
                <a:gd name="T19" fmla="*/ 43 h 52"/>
                <a:gd name="T20" fmla="*/ 109 w 109"/>
                <a:gd name="T21" fmla="*/ 52 h 52"/>
                <a:gd name="T22" fmla="*/ 71 w 109"/>
                <a:gd name="T23" fmla="*/ 52 h 52"/>
                <a:gd name="T24" fmla="*/ 71 w 109"/>
                <a:gd name="T25" fmla="*/ 43 h 52"/>
                <a:gd name="T26" fmla="*/ 74 w 109"/>
                <a:gd name="T27" fmla="*/ 43 h 52"/>
                <a:gd name="T28" fmla="*/ 81 w 109"/>
                <a:gd name="T29" fmla="*/ 37 h 52"/>
                <a:gd name="T30" fmla="*/ 81 w 109"/>
                <a:gd name="T31" fmla="*/ 10 h 52"/>
                <a:gd name="T32" fmla="*/ 76 w 109"/>
                <a:gd name="T33" fmla="*/ 10 h 52"/>
                <a:gd name="T34" fmla="*/ 52 w 109"/>
                <a:gd name="T35" fmla="*/ 52 h 52"/>
                <a:gd name="T36" fmla="*/ 48 w 109"/>
                <a:gd name="T37" fmla="*/ 52 h 52"/>
                <a:gd name="T38" fmla="*/ 23 w 109"/>
                <a:gd name="T39" fmla="*/ 10 h 52"/>
                <a:gd name="T40" fmla="*/ 19 w 109"/>
                <a:gd name="T41" fmla="*/ 10 h 52"/>
                <a:gd name="T42" fmla="*/ 19 w 109"/>
                <a:gd name="T43" fmla="*/ 37 h 52"/>
                <a:gd name="T44" fmla="*/ 25 w 109"/>
                <a:gd name="T45" fmla="*/ 43 h 52"/>
                <a:gd name="T46" fmla="*/ 29 w 109"/>
                <a:gd name="T47" fmla="*/ 43 h 52"/>
                <a:gd name="T48" fmla="*/ 29 w 109"/>
                <a:gd name="T49" fmla="*/ 52 h 52"/>
                <a:gd name="T50" fmla="*/ 0 w 109"/>
                <a:gd name="T51" fmla="*/ 52 h 52"/>
                <a:gd name="T52" fmla="*/ 0 w 109"/>
                <a:gd name="T53" fmla="*/ 43 h 52"/>
                <a:gd name="T54" fmla="*/ 4 w 109"/>
                <a:gd name="T55" fmla="*/ 43 h 52"/>
                <a:gd name="T56" fmla="*/ 10 w 109"/>
                <a:gd name="T57" fmla="*/ 37 h 52"/>
                <a:gd name="T58" fmla="*/ 10 w 109"/>
                <a:gd name="T59" fmla="*/ 16 h 52"/>
                <a:gd name="T60" fmla="*/ 4 w 109"/>
                <a:gd name="T61" fmla="*/ 10 h 52"/>
                <a:gd name="T62" fmla="*/ 0 w 109"/>
                <a:gd name="T63" fmla="*/ 10 h 52"/>
                <a:gd name="T64" fmla="*/ 0 w 109"/>
                <a:gd name="T65" fmla="*/ 0 h 52"/>
                <a:gd name="T66" fmla="*/ 37 w 109"/>
                <a:gd name="T6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52">
                  <a:moveTo>
                    <a:pt x="37" y="0"/>
                  </a:moveTo>
                  <a:cubicBezTo>
                    <a:pt x="54" y="30"/>
                    <a:pt x="54" y="30"/>
                    <a:pt x="54" y="30"/>
                  </a:cubicBezTo>
                  <a:cubicBezTo>
                    <a:pt x="72" y="0"/>
                    <a:pt x="72" y="0"/>
                    <a:pt x="72" y="0"/>
                  </a:cubicBezTo>
                  <a:cubicBezTo>
                    <a:pt x="109" y="0"/>
                    <a:pt x="109" y="0"/>
                    <a:pt x="109" y="0"/>
                  </a:cubicBezTo>
                  <a:cubicBezTo>
                    <a:pt x="109" y="10"/>
                    <a:pt x="109" y="10"/>
                    <a:pt x="109" y="10"/>
                  </a:cubicBezTo>
                  <a:cubicBezTo>
                    <a:pt x="105" y="10"/>
                    <a:pt x="105" y="10"/>
                    <a:pt x="105" y="10"/>
                  </a:cubicBezTo>
                  <a:cubicBezTo>
                    <a:pt x="101" y="10"/>
                    <a:pt x="99" y="12"/>
                    <a:pt x="99" y="16"/>
                  </a:cubicBezTo>
                  <a:cubicBezTo>
                    <a:pt x="99" y="37"/>
                    <a:pt x="99" y="37"/>
                    <a:pt x="99" y="37"/>
                  </a:cubicBezTo>
                  <a:cubicBezTo>
                    <a:pt x="99" y="42"/>
                    <a:pt x="101" y="43"/>
                    <a:pt x="105" y="43"/>
                  </a:cubicBezTo>
                  <a:cubicBezTo>
                    <a:pt x="109" y="43"/>
                    <a:pt x="109" y="43"/>
                    <a:pt x="109" y="43"/>
                  </a:cubicBezTo>
                  <a:cubicBezTo>
                    <a:pt x="109" y="52"/>
                    <a:pt x="109" y="52"/>
                    <a:pt x="109" y="52"/>
                  </a:cubicBezTo>
                  <a:cubicBezTo>
                    <a:pt x="71" y="52"/>
                    <a:pt x="71" y="52"/>
                    <a:pt x="71" y="52"/>
                  </a:cubicBezTo>
                  <a:cubicBezTo>
                    <a:pt x="71" y="43"/>
                    <a:pt x="71" y="43"/>
                    <a:pt x="71" y="43"/>
                  </a:cubicBezTo>
                  <a:cubicBezTo>
                    <a:pt x="74" y="43"/>
                    <a:pt x="74" y="43"/>
                    <a:pt x="74" y="43"/>
                  </a:cubicBezTo>
                  <a:cubicBezTo>
                    <a:pt x="78" y="43"/>
                    <a:pt x="81" y="40"/>
                    <a:pt x="81" y="37"/>
                  </a:cubicBezTo>
                  <a:cubicBezTo>
                    <a:pt x="81" y="10"/>
                    <a:pt x="81" y="10"/>
                    <a:pt x="81" y="10"/>
                  </a:cubicBezTo>
                  <a:cubicBezTo>
                    <a:pt x="76" y="10"/>
                    <a:pt x="76" y="10"/>
                    <a:pt x="76" y="10"/>
                  </a:cubicBezTo>
                  <a:cubicBezTo>
                    <a:pt x="52" y="52"/>
                    <a:pt x="52" y="52"/>
                    <a:pt x="52" y="52"/>
                  </a:cubicBezTo>
                  <a:cubicBezTo>
                    <a:pt x="48" y="52"/>
                    <a:pt x="48" y="52"/>
                    <a:pt x="48" y="52"/>
                  </a:cubicBezTo>
                  <a:cubicBezTo>
                    <a:pt x="23" y="10"/>
                    <a:pt x="23" y="10"/>
                    <a:pt x="23" y="10"/>
                  </a:cubicBezTo>
                  <a:cubicBezTo>
                    <a:pt x="19" y="10"/>
                    <a:pt x="19" y="10"/>
                    <a:pt x="19" y="10"/>
                  </a:cubicBezTo>
                  <a:cubicBezTo>
                    <a:pt x="19" y="37"/>
                    <a:pt x="19" y="37"/>
                    <a:pt x="19" y="37"/>
                  </a:cubicBezTo>
                  <a:cubicBezTo>
                    <a:pt x="19" y="41"/>
                    <a:pt x="21" y="43"/>
                    <a:pt x="25" y="43"/>
                  </a:cubicBezTo>
                  <a:cubicBezTo>
                    <a:pt x="29" y="43"/>
                    <a:pt x="29" y="43"/>
                    <a:pt x="29" y="43"/>
                  </a:cubicBezTo>
                  <a:cubicBezTo>
                    <a:pt x="29" y="52"/>
                    <a:pt x="29" y="52"/>
                    <a:pt x="29" y="52"/>
                  </a:cubicBezTo>
                  <a:cubicBezTo>
                    <a:pt x="0" y="52"/>
                    <a:pt x="0" y="52"/>
                    <a:pt x="0" y="52"/>
                  </a:cubicBezTo>
                  <a:cubicBezTo>
                    <a:pt x="0" y="43"/>
                    <a:pt x="0" y="43"/>
                    <a:pt x="0" y="43"/>
                  </a:cubicBezTo>
                  <a:cubicBezTo>
                    <a:pt x="4" y="43"/>
                    <a:pt x="4" y="43"/>
                    <a:pt x="4" y="43"/>
                  </a:cubicBezTo>
                  <a:cubicBezTo>
                    <a:pt x="7" y="43"/>
                    <a:pt x="10" y="41"/>
                    <a:pt x="10" y="37"/>
                  </a:cubicBezTo>
                  <a:cubicBezTo>
                    <a:pt x="10" y="16"/>
                    <a:pt x="10" y="16"/>
                    <a:pt x="10" y="16"/>
                  </a:cubicBezTo>
                  <a:cubicBezTo>
                    <a:pt x="10" y="12"/>
                    <a:pt x="8" y="10"/>
                    <a:pt x="4" y="10"/>
                  </a:cubicBezTo>
                  <a:cubicBezTo>
                    <a:pt x="0" y="10"/>
                    <a:pt x="0" y="10"/>
                    <a:pt x="0" y="10"/>
                  </a:cubicBezTo>
                  <a:cubicBezTo>
                    <a:pt x="0" y="0"/>
                    <a:pt x="0" y="0"/>
                    <a:pt x="0" y="0"/>
                  </a:cubicBezTo>
                  <a:cubicBezTo>
                    <a:pt x="37" y="0"/>
                    <a:pt x="37"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p:cNvSpPr>
            <p:nvPr userDrawn="1"/>
          </p:nvSpPr>
          <p:spPr bwMode="auto">
            <a:xfrm>
              <a:off x="1573213" y="511175"/>
              <a:ext cx="249238" cy="196850"/>
            </a:xfrm>
            <a:custGeom>
              <a:avLst/>
              <a:gdLst>
                <a:gd name="T0" fmla="*/ 0 w 66"/>
                <a:gd name="T1" fmla="*/ 0 h 52"/>
                <a:gd name="T2" fmla="*/ 66 w 66"/>
                <a:gd name="T3" fmla="*/ 0 h 52"/>
                <a:gd name="T4" fmla="*/ 66 w 66"/>
                <a:gd name="T5" fmla="*/ 19 h 52"/>
                <a:gd name="T6" fmla="*/ 59 w 66"/>
                <a:gd name="T7" fmla="*/ 19 h 52"/>
                <a:gd name="T8" fmla="*/ 49 w 66"/>
                <a:gd name="T9" fmla="*/ 10 h 52"/>
                <a:gd name="T10" fmla="*/ 28 w 66"/>
                <a:gd name="T11" fmla="*/ 10 h 52"/>
                <a:gd name="T12" fmla="*/ 28 w 66"/>
                <a:gd name="T13" fmla="*/ 23 h 52"/>
                <a:gd name="T14" fmla="*/ 34 w 66"/>
                <a:gd name="T15" fmla="*/ 23 h 52"/>
                <a:gd name="T16" fmla="*/ 42 w 66"/>
                <a:gd name="T17" fmla="*/ 16 h 52"/>
                <a:gd name="T18" fmla="*/ 49 w 66"/>
                <a:gd name="T19" fmla="*/ 16 h 52"/>
                <a:gd name="T20" fmla="*/ 49 w 66"/>
                <a:gd name="T21" fmla="*/ 37 h 52"/>
                <a:gd name="T22" fmla="*/ 42 w 66"/>
                <a:gd name="T23" fmla="*/ 37 h 52"/>
                <a:gd name="T24" fmla="*/ 34 w 66"/>
                <a:gd name="T25" fmla="*/ 29 h 52"/>
                <a:gd name="T26" fmla="*/ 28 w 66"/>
                <a:gd name="T27" fmla="*/ 29 h 52"/>
                <a:gd name="T28" fmla="*/ 28 w 66"/>
                <a:gd name="T29" fmla="*/ 43 h 52"/>
                <a:gd name="T30" fmla="*/ 49 w 66"/>
                <a:gd name="T31" fmla="*/ 43 h 52"/>
                <a:gd name="T32" fmla="*/ 59 w 66"/>
                <a:gd name="T33" fmla="*/ 34 h 52"/>
                <a:gd name="T34" fmla="*/ 66 w 66"/>
                <a:gd name="T35" fmla="*/ 34 h 52"/>
                <a:gd name="T36" fmla="*/ 66 w 66"/>
                <a:gd name="T37" fmla="*/ 52 h 52"/>
                <a:gd name="T38" fmla="*/ 0 w 66"/>
                <a:gd name="T39" fmla="*/ 52 h 52"/>
                <a:gd name="T40" fmla="*/ 0 w 66"/>
                <a:gd name="T41" fmla="*/ 43 h 52"/>
                <a:gd name="T42" fmla="*/ 4 w 66"/>
                <a:gd name="T43" fmla="*/ 43 h 52"/>
                <a:gd name="T44" fmla="*/ 10 w 66"/>
                <a:gd name="T45" fmla="*/ 37 h 52"/>
                <a:gd name="T46" fmla="*/ 10 w 66"/>
                <a:gd name="T47" fmla="*/ 16 h 52"/>
                <a:gd name="T48" fmla="*/ 4 w 66"/>
                <a:gd name="T49" fmla="*/ 10 h 52"/>
                <a:gd name="T50" fmla="*/ 0 w 66"/>
                <a:gd name="T51" fmla="*/ 10 h 52"/>
                <a:gd name="T52" fmla="*/ 0 w 6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52">
                  <a:moveTo>
                    <a:pt x="0" y="0"/>
                  </a:moveTo>
                  <a:cubicBezTo>
                    <a:pt x="66" y="0"/>
                    <a:pt x="66" y="0"/>
                    <a:pt x="66" y="0"/>
                  </a:cubicBezTo>
                  <a:cubicBezTo>
                    <a:pt x="66" y="19"/>
                    <a:pt x="66" y="19"/>
                    <a:pt x="66" y="19"/>
                  </a:cubicBezTo>
                  <a:cubicBezTo>
                    <a:pt x="59" y="19"/>
                    <a:pt x="59" y="19"/>
                    <a:pt x="59" y="19"/>
                  </a:cubicBezTo>
                  <a:cubicBezTo>
                    <a:pt x="59" y="13"/>
                    <a:pt x="55" y="10"/>
                    <a:pt x="49" y="10"/>
                  </a:cubicBezTo>
                  <a:cubicBezTo>
                    <a:pt x="28" y="10"/>
                    <a:pt x="28" y="10"/>
                    <a:pt x="28" y="10"/>
                  </a:cubicBezTo>
                  <a:cubicBezTo>
                    <a:pt x="28" y="23"/>
                    <a:pt x="28" y="23"/>
                    <a:pt x="28" y="23"/>
                  </a:cubicBezTo>
                  <a:cubicBezTo>
                    <a:pt x="34" y="23"/>
                    <a:pt x="34" y="23"/>
                    <a:pt x="34" y="23"/>
                  </a:cubicBezTo>
                  <a:cubicBezTo>
                    <a:pt x="38" y="23"/>
                    <a:pt x="42" y="20"/>
                    <a:pt x="42" y="16"/>
                  </a:cubicBezTo>
                  <a:cubicBezTo>
                    <a:pt x="49" y="16"/>
                    <a:pt x="49" y="16"/>
                    <a:pt x="49" y="16"/>
                  </a:cubicBezTo>
                  <a:cubicBezTo>
                    <a:pt x="49" y="37"/>
                    <a:pt x="49" y="37"/>
                    <a:pt x="49" y="37"/>
                  </a:cubicBezTo>
                  <a:cubicBezTo>
                    <a:pt x="42" y="37"/>
                    <a:pt x="42" y="37"/>
                    <a:pt x="42" y="37"/>
                  </a:cubicBezTo>
                  <a:cubicBezTo>
                    <a:pt x="42" y="32"/>
                    <a:pt x="39" y="29"/>
                    <a:pt x="34" y="29"/>
                  </a:cubicBezTo>
                  <a:cubicBezTo>
                    <a:pt x="28" y="29"/>
                    <a:pt x="28" y="29"/>
                    <a:pt x="28" y="29"/>
                  </a:cubicBezTo>
                  <a:cubicBezTo>
                    <a:pt x="28" y="43"/>
                    <a:pt x="28" y="43"/>
                    <a:pt x="28" y="43"/>
                  </a:cubicBezTo>
                  <a:cubicBezTo>
                    <a:pt x="49" y="43"/>
                    <a:pt x="49" y="43"/>
                    <a:pt x="49" y="43"/>
                  </a:cubicBezTo>
                  <a:cubicBezTo>
                    <a:pt x="54" y="43"/>
                    <a:pt x="59" y="40"/>
                    <a:pt x="59" y="34"/>
                  </a:cubicBezTo>
                  <a:cubicBezTo>
                    <a:pt x="66" y="34"/>
                    <a:pt x="66" y="34"/>
                    <a:pt x="66" y="34"/>
                  </a:cubicBezTo>
                  <a:cubicBezTo>
                    <a:pt x="66" y="52"/>
                    <a:pt x="66" y="52"/>
                    <a:pt x="66" y="52"/>
                  </a:cubicBezTo>
                  <a:cubicBezTo>
                    <a:pt x="0" y="52"/>
                    <a:pt x="0" y="52"/>
                    <a:pt x="0" y="52"/>
                  </a:cubicBezTo>
                  <a:cubicBezTo>
                    <a:pt x="0" y="43"/>
                    <a:pt x="0" y="43"/>
                    <a:pt x="0" y="43"/>
                  </a:cubicBezTo>
                  <a:cubicBezTo>
                    <a:pt x="4" y="43"/>
                    <a:pt x="4" y="43"/>
                    <a:pt x="4" y="43"/>
                  </a:cubicBezTo>
                  <a:cubicBezTo>
                    <a:pt x="7" y="43"/>
                    <a:pt x="10" y="41"/>
                    <a:pt x="10" y="37"/>
                  </a:cubicBezTo>
                  <a:cubicBezTo>
                    <a:pt x="10" y="16"/>
                    <a:pt x="10" y="16"/>
                    <a:pt x="10" y="16"/>
                  </a:cubicBezTo>
                  <a:cubicBezTo>
                    <a:pt x="10" y="12"/>
                    <a:pt x="7"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a:spLocks/>
            </p:cNvSpPr>
            <p:nvPr userDrawn="1"/>
          </p:nvSpPr>
          <p:spPr bwMode="auto">
            <a:xfrm>
              <a:off x="1844675" y="511175"/>
              <a:ext cx="238125" cy="196850"/>
            </a:xfrm>
            <a:custGeom>
              <a:avLst/>
              <a:gdLst>
                <a:gd name="T0" fmla="*/ 0 w 63"/>
                <a:gd name="T1" fmla="*/ 0 h 52"/>
                <a:gd name="T2" fmla="*/ 38 w 63"/>
                <a:gd name="T3" fmla="*/ 0 h 52"/>
                <a:gd name="T4" fmla="*/ 38 w 63"/>
                <a:gd name="T5" fmla="*/ 10 h 52"/>
                <a:gd name="T6" fmla="*/ 34 w 63"/>
                <a:gd name="T7" fmla="*/ 10 h 52"/>
                <a:gd name="T8" fmla="*/ 28 w 63"/>
                <a:gd name="T9" fmla="*/ 16 h 52"/>
                <a:gd name="T10" fmla="*/ 28 w 63"/>
                <a:gd name="T11" fmla="*/ 43 h 52"/>
                <a:gd name="T12" fmla="*/ 49 w 63"/>
                <a:gd name="T13" fmla="*/ 43 h 52"/>
                <a:gd name="T14" fmla="*/ 56 w 63"/>
                <a:gd name="T15" fmla="*/ 34 h 52"/>
                <a:gd name="T16" fmla="*/ 63 w 63"/>
                <a:gd name="T17" fmla="*/ 34 h 52"/>
                <a:gd name="T18" fmla="*/ 63 w 63"/>
                <a:gd name="T19" fmla="*/ 52 h 52"/>
                <a:gd name="T20" fmla="*/ 0 w 63"/>
                <a:gd name="T21" fmla="*/ 52 h 52"/>
                <a:gd name="T22" fmla="*/ 0 w 63"/>
                <a:gd name="T23" fmla="*/ 43 h 52"/>
                <a:gd name="T24" fmla="*/ 4 w 63"/>
                <a:gd name="T25" fmla="*/ 43 h 52"/>
                <a:gd name="T26" fmla="*/ 10 w 63"/>
                <a:gd name="T27" fmla="*/ 37 h 52"/>
                <a:gd name="T28" fmla="*/ 10 w 63"/>
                <a:gd name="T29" fmla="*/ 16 h 52"/>
                <a:gd name="T30" fmla="*/ 4 w 63"/>
                <a:gd name="T31" fmla="*/ 10 h 52"/>
                <a:gd name="T32" fmla="*/ 0 w 63"/>
                <a:gd name="T33" fmla="*/ 10 h 52"/>
                <a:gd name="T34" fmla="*/ 0 w 63"/>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52">
                  <a:moveTo>
                    <a:pt x="0" y="0"/>
                  </a:moveTo>
                  <a:cubicBezTo>
                    <a:pt x="38" y="0"/>
                    <a:pt x="38" y="0"/>
                    <a:pt x="38" y="0"/>
                  </a:cubicBezTo>
                  <a:cubicBezTo>
                    <a:pt x="38" y="10"/>
                    <a:pt x="38" y="10"/>
                    <a:pt x="38" y="10"/>
                  </a:cubicBezTo>
                  <a:cubicBezTo>
                    <a:pt x="34" y="10"/>
                    <a:pt x="34" y="10"/>
                    <a:pt x="34" y="10"/>
                  </a:cubicBezTo>
                  <a:cubicBezTo>
                    <a:pt x="30" y="10"/>
                    <a:pt x="28" y="12"/>
                    <a:pt x="28" y="16"/>
                  </a:cubicBezTo>
                  <a:cubicBezTo>
                    <a:pt x="28" y="43"/>
                    <a:pt x="28" y="43"/>
                    <a:pt x="28" y="43"/>
                  </a:cubicBezTo>
                  <a:cubicBezTo>
                    <a:pt x="49" y="43"/>
                    <a:pt x="49" y="43"/>
                    <a:pt x="49" y="43"/>
                  </a:cubicBezTo>
                  <a:cubicBezTo>
                    <a:pt x="53" y="43"/>
                    <a:pt x="56" y="41"/>
                    <a:pt x="56" y="34"/>
                  </a:cubicBezTo>
                  <a:cubicBezTo>
                    <a:pt x="63" y="34"/>
                    <a:pt x="63" y="34"/>
                    <a:pt x="63" y="34"/>
                  </a:cubicBezTo>
                  <a:cubicBezTo>
                    <a:pt x="63" y="52"/>
                    <a:pt x="63" y="52"/>
                    <a:pt x="63" y="52"/>
                  </a:cubicBezTo>
                  <a:cubicBezTo>
                    <a:pt x="0" y="52"/>
                    <a:pt x="0" y="52"/>
                    <a:pt x="0" y="52"/>
                  </a:cubicBezTo>
                  <a:cubicBezTo>
                    <a:pt x="0" y="43"/>
                    <a:pt x="0" y="43"/>
                    <a:pt x="0" y="43"/>
                  </a:cubicBezTo>
                  <a:cubicBezTo>
                    <a:pt x="4" y="43"/>
                    <a:pt x="4" y="43"/>
                    <a:pt x="4" y="43"/>
                  </a:cubicBezTo>
                  <a:cubicBezTo>
                    <a:pt x="7" y="43"/>
                    <a:pt x="10" y="41"/>
                    <a:pt x="10" y="37"/>
                  </a:cubicBezTo>
                  <a:cubicBezTo>
                    <a:pt x="10" y="16"/>
                    <a:pt x="10" y="16"/>
                    <a:pt x="10" y="16"/>
                  </a:cubicBezTo>
                  <a:cubicBezTo>
                    <a:pt x="10" y="12"/>
                    <a:pt x="7"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p:cNvSpPr>
            <p:nvPr userDrawn="1"/>
          </p:nvSpPr>
          <p:spPr bwMode="auto">
            <a:xfrm>
              <a:off x="2028825" y="511175"/>
              <a:ext cx="287338" cy="196850"/>
            </a:xfrm>
            <a:custGeom>
              <a:avLst/>
              <a:gdLst>
                <a:gd name="T0" fmla="*/ 0 w 76"/>
                <a:gd name="T1" fmla="*/ 0 h 52"/>
                <a:gd name="T2" fmla="*/ 38 w 76"/>
                <a:gd name="T3" fmla="*/ 0 h 52"/>
                <a:gd name="T4" fmla="*/ 38 w 76"/>
                <a:gd name="T5" fmla="*/ 10 h 52"/>
                <a:gd name="T6" fmla="*/ 33 w 76"/>
                <a:gd name="T7" fmla="*/ 12 h 52"/>
                <a:gd name="T8" fmla="*/ 33 w 76"/>
                <a:gd name="T9" fmla="*/ 19 h 52"/>
                <a:gd name="T10" fmla="*/ 42 w 76"/>
                <a:gd name="T11" fmla="*/ 36 h 52"/>
                <a:gd name="T12" fmla="*/ 52 w 76"/>
                <a:gd name="T13" fmla="*/ 19 h 52"/>
                <a:gd name="T14" fmla="*/ 52 w 76"/>
                <a:gd name="T15" fmla="*/ 12 h 52"/>
                <a:gd name="T16" fmla="*/ 46 w 76"/>
                <a:gd name="T17" fmla="*/ 10 h 52"/>
                <a:gd name="T18" fmla="*/ 46 w 76"/>
                <a:gd name="T19" fmla="*/ 0 h 52"/>
                <a:gd name="T20" fmla="*/ 76 w 76"/>
                <a:gd name="T21" fmla="*/ 0 h 52"/>
                <a:gd name="T22" fmla="*/ 76 w 76"/>
                <a:gd name="T23" fmla="*/ 10 h 52"/>
                <a:gd name="T24" fmla="*/ 74 w 76"/>
                <a:gd name="T25" fmla="*/ 10 h 52"/>
                <a:gd name="T26" fmla="*/ 62 w 76"/>
                <a:gd name="T27" fmla="*/ 20 h 52"/>
                <a:gd name="T28" fmla="*/ 44 w 76"/>
                <a:gd name="T29" fmla="*/ 52 h 52"/>
                <a:gd name="T30" fmla="*/ 33 w 76"/>
                <a:gd name="T31" fmla="*/ 52 h 52"/>
                <a:gd name="T32" fmla="*/ 12 w 76"/>
                <a:gd name="T33" fmla="*/ 15 h 52"/>
                <a:gd name="T34" fmla="*/ 0 w 76"/>
                <a:gd name="T35" fmla="*/ 10 h 52"/>
                <a:gd name="T36" fmla="*/ 0 w 76"/>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52">
                  <a:moveTo>
                    <a:pt x="0" y="0"/>
                  </a:moveTo>
                  <a:cubicBezTo>
                    <a:pt x="38" y="0"/>
                    <a:pt x="38" y="0"/>
                    <a:pt x="38" y="0"/>
                  </a:cubicBezTo>
                  <a:cubicBezTo>
                    <a:pt x="38" y="10"/>
                    <a:pt x="38" y="10"/>
                    <a:pt x="38" y="10"/>
                  </a:cubicBezTo>
                  <a:cubicBezTo>
                    <a:pt x="35" y="10"/>
                    <a:pt x="33" y="11"/>
                    <a:pt x="33" y="12"/>
                  </a:cubicBezTo>
                  <a:cubicBezTo>
                    <a:pt x="31" y="15"/>
                    <a:pt x="31" y="17"/>
                    <a:pt x="33" y="19"/>
                  </a:cubicBezTo>
                  <a:cubicBezTo>
                    <a:pt x="42" y="36"/>
                    <a:pt x="42" y="36"/>
                    <a:pt x="42" y="36"/>
                  </a:cubicBezTo>
                  <a:cubicBezTo>
                    <a:pt x="52" y="19"/>
                    <a:pt x="52" y="19"/>
                    <a:pt x="52" y="19"/>
                  </a:cubicBezTo>
                  <a:cubicBezTo>
                    <a:pt x="53" y="17"/>
                    <a:pt x="53" y="14"/>
                    <a:pt x="52" y="12"/>
                  </a:cubicBezTo>
                  <a:cubicBezTo>
                    <a:pt x="51" y="10"/>
                    <a:pt x="49" y="10"/>
                    <a:pt x="46" y="10"/>
                  </a:cubicBezTo>
                  <a:cubicBezTo>
                    <a:pt x="46" y="0"/>
                    <a:pt x="46" y="0"/>
                    <a:pt x="46" y="0"/>
                  </a:cubicBezTo>
                  <a:cubicBezTo>
                    <a:pt x="76" y="0"/>
                    <a:pt x="76" y="0"/>
                    <a:pt x="76" y="0"/>
                  </a:cubicBezTo>
                  <a:cubicBezTo>
                    <a:pt x="76" y="10"/>
                    <a:pt x="76" y="10"/>
                    <a:pt x="76" y="10"/>
                  </a:cubicBezTo>
                  <a:cubicBezTo>
                    <a:pt x="74" y="10"/>
                    <a:pt x="74" y="10"/>
                    <a:pt x="74" y="10"/>
                  </a:cubicBezTo>
                  <a:cubicBezTo>
                    <a:pt x="67" y="10"/>
                    <a:pt x="63" y="19"/>
                    <a:pt x="62" y="20"/>
                  </a:cubicBezTo>
                  <a:cubicBezTo>
                    <a:pt x="44" y="52"/>
                    <a:pt x="44" y="52"/>
                    <a:pt x="44" y="52"/>
                  </a:cubicBezTo>
                  <a:cubicBezTo>
                    <a:pt x="33" y="52"/>
                    <a:pt x="33" y="52"/>
                    <a:pt x="33" y="52"/>
                  </a:cubicBezTo>
                  <a:cubicBezTo>
                    <a:pt x="12" y="15"/>
                    <a:pt x="12" y="15"/>
                    <a:pt x="12" y="15"/>
                  </a:cubicBezTo>
                  <a:cubicBezTo>
                    <a:pt x="9" y="11"/>
                    <a:pt x="5" y="9"/>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p:cNvSpPr>
            <p:nvPr userDrawn="1"/>
          </p:nvSpPr>
          <p:spPr bwMode="auto">
            <a:xfrm>
              <a:off x="2338388" y="511175"/>
              <a:ext cx="249238" cy="196850"/>
            </a:xfrm>
            <a:custGeom>
              <a:avLst/>
              <a:gdLst>
                <a:gd name="T0" fmla="*/ 0 w 66"/>
                <a:gd name="T1" fmla="*/ 0 h 52"/>
                <a:gd name="T2" fmla="*/ 66 w 66"/>
                <a:gd name="T3" fmla="*/ 0 h 52"/>
                <a:gd name="T4" fmla="*/ 66 w 66"/>
                <a:gd name="T5" fmla="*/ 19 h 52"/>
                <a:gd name="T6" fmla="*/ 58 w 66"/>
                <a:gd name="T7" fmla="*/ 19 h 52"/>
                <a:gd name="T8" fmla="*/ 48 w 66"/>
                <a:gd name="T9" fmla="*/ 10 h 52"/>
                <a:gd name="T10" fmla="*/ 28 w 66"/>
                <a:gd name="T11" fmla="*/ 10 h 52"/>
                <a:gd name="T12" fmla="*/ 28 w 66"/>
                <a:gd name="T13" fmla="*/ 23 h 52"/>
                <a:gd name="T14" fmla="*/ 33 w 66"/>
                <a:gd name="T15" fmla="*/ 23 h 52"/>
                <a:gd name="T16" fmla="*/ 41 w 66"/>
                <a:gd name="T17" fmla="*/ 16 h 52"/>
                <a:gd name="T18" fmla="*/ 48 w 66"/>
                <a:gd name="T19" fmla="*/ 16 h 52"/>
                <a:gd name="T20" fmla="*/ 48 w 66"/>
                <a:gd name="T21" fmla="*/ 37 h 52"/>
                <a:gd name="T22" fmla="*/ 41 w 66"/>
                <a:gd name="T23" fmla="*/ 37 h 52"/>
                <a:gd name="T24" fmla="*/ 33 w 66"/>
                <a:gd name="T25" fmla="*/ 29 h 52"/>
                <a:gd name="T26" fmla="*/ 28 w 66"/>
                <a:gd name="T27" fmla="*/ 29 h 52"/>
                <a:gd name="T28" fmla="*/ 28 w 66"/>
                <a:gd name="T29" fmla="*/ 43 h 52"/>
                <a:gd name="T30" fmla="*/ 48 w 66"/>
                <a:gd name="T31" fmla="*/ 43 h 52"/>
                <a:gd name="T32" fmla="*/ 58 w 66"/>
                <a:gd name="T33" fmla="*/ 34 h 52"/>
                <a:gd name="T34" fmla="*/ 66 w 66"/>
                <a:gd name="T35" fmla="*/ 34 h 52"/>
                <a:gd name="T36" fmla="*/ 66 w 66"/>
                <a:gd name="T37" fmla="*/ 52 h 52"/>
                <a:gd name="T38" fmla="*/ 0 w 66"/>
                <a:gd name="T39" fmla="*/ 52 h 52"/>
                <a:gd name="T40" fmla="*/ 0 w 66"/>
                <a:gd name="T41" fmla="*/ 43 h 52"/>
                <a:gd name="T42" fmla="*/ 4 w 66"/>
                <a:gd name="T43" fmla="*/ 43 h 52"/>
                <a:gd name="T44" fmla="*/ 10 w 66"/>
                <a:gd name="T45" fmla="*/ 37 h 52"/>
                <a:gd name="T46" fmla="*/ 10 w 66"/>
                <a:gd name="T47" fmla="*/ 16 h 52"/>
                <a:gd name="T48" fmla="*/ 4 w 66"/>
                <a:gd name="T49" fmla="*/ 10 h 52"/>
                <a:gd name="T50" fmla="*/ 0 w 66"/>
                <a:gd name="T51" fmla="*/ 10 h 52"/>
                <a:gd name="T52" fmla="*/ 0 w 6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52">
                  <a:moveTo>
                    <a:pt x="0" y="0"/>
                  </a:moveTo>
                  <a:cubicBezTo>
                    <a:pt x="66" y="0"/>
                    <a:pt x="66" y="0"/>
                    <a:pt x="66" y="0"/>
                  </a:cubicBezTo>
                  <a:cubicBezTo>
                    <a:pt x="66" y="19"/>
                    <a:pt x="66" y="19"/>
                    <a:pt x="66" y="19"/>
                  </a:cubicBezTo>
                  <a:cubicBezTo>
                    <a:pt x="58" y="19"/>
                    <a:pt x="58" y="19"/>
                    <a:pt x="58" y="19"/>
                  </a:cubicBezTo>
                  <a:cubicBezTo>
                    <a:pt x="58" y="14"/>
                    <a:pt x="54" y="10"/>
                    <a:pt x="48" y="10"/>
                  </a:cubicBezTo>
                  <a:cubicBezTo>
                    <a:pt x="28" y="10"/>
                    <a:pt x="28" y="10"/>
                    <a:pt x="28" y="10"/>
                  </a:cubicBezTo>
                  <a:cubicBezTo>
                    <a:pt x="28" y="23"/>
                    <a:pt x="28" y="23"/>
                    <a:pt x="28" y="23"/>
                  </a:cubicBezTo>
                  <a:cubicBezTo>
                    <a:pt x="33" y="23"/>
                    <a:pt x="33" y="23"/>
                    <a:pt x="33" y="23"/>
                  </a:cubicBezTo>
                  <a:cubicBezTo>
                    <a:pt x="39" y="23"/>
                    <a:pt x="41" y="20"/>
                    <a:pt x="41" y="16"/>
                  </a:cubicBezTo>
                  <a:cubicBezTo>
                    <a:pt x="48" y="16"/>
                    <a:pt x="48" y="16"/>
                    <a:pt x="48" y="16"/>
                  </a:cubicBezTo>
                  <a:cubicBezTo>
                    <a:pt x="48" y="37"/>
                    <a:pt x="48" y="37"/>
                    <a:pt x="48" y="37"/>
                  </a:cubicBezTo>
                  <a:cubicBezTo>
                    <a:pt x="41" y="37"/>
                    <a:pt x="41" y="37"/>
                    <a:pt x="41" y="37"/>
                  </a:cubicBezTo>
                  <a:cubicBezTo>
                    <a:pt x="41" y="33"/>
                    <a:pt x="38" y="29"/>
                    <a:pt x="33" y="29"/>
                  </a:cubicBezTo>
                  <a:cubicBezTo>
                    <a:pt x="28" y="29"/>
                    <a:pt x="28" y="29"/>
                    <a:pt x="28" y="29"/>
                  </a:cubicBezTo>
                  <a:cubicBezTo>
                    <a:pt x="28" y="43"/>
                    <a:pt x="28" y="43"/>
                    <a:pt x="28" y="43"/>
                  </a:cubicBezTo>
                  <a:cubicBezTo>
                    <a:pt x="48" y="43"/>
                    <a:pt x="48" y="43"/>
                    <a:pt x="48" y="43"/>
                  </a:cubicBezTo>
                  <a:cubicBezTo>
                    <a:pt x="54" y="43"/>
                    <a:pt x="58" y="39"/>
                    <a:pt x="58" y="34"/>
                  </a:cubicBezTo>
                  <a:cubicBezTo>
                    <a:pt x="66" y="34"/>
                    <a:pt x="66" y="34"/>
                    <a:pt x="66" y="34"/>
                  </a:cubicBezTo>
                  <a:cubicBezTo>
                    <a:pt x="66" y="52"/>
                    <a:pt x="66" y="52"/>
                    <a:pt x="66" y="52"/>
                  </a:cubicBezTo>
                  <a:cubicBezTo>
                    <a:pt x="0" y="52"/>
                    <a:pt x="0" y="52"/>
                    <a:pt x="0" y="52"/>
                  </a:cubicBezTo>
                  <a:cubicBezTo>
                    <a:pt x="0" y="43"/>
                    <a:pt x="0" y="43"/>
                    <a:pt x="0" y="43"/>
                  </a:cubicBezTo>
                  <a:cubicBezTo>
                    <a:pt x="4" y="43"/>
                    <a:pt x="4" y="43"/>
                    <a:pt x="4" y="43"/>
                  </a:cubicBezTo>
                  <a:cubicBezTo>
                    <a:pt x="6" y="43"/>
                    <a:pt x="10" y="41"/>
                    <a:pt x="10" y="37"/>
                  </a:cubicBezTo>
                  <a:cubicBezTo>
                    <a:pt x="10" y="16"/>
                    <a:pt x="10" y="16"/>
                    <a:pt x="10" y="16"/>
                  </a:cubicBezTo>
                  <a:cubicBezTo>
                    <a:pt x="10" y="12"/>
                    <a:pt x="8"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p:cNvSpPr>
            <p:nvPr userDrawn="1"/>
          </p:nvSpPr>
          <p:spPr bwMode="auto">
            <a:xfrm>
              <a:off x="2609850" y="511175"/>
              <a:ext cx="323850" cy="196850"/>
            </a:xfrm>
            <a:custGeom>
              <a:avLst/>
              <a:gdLst>
                <a:gd name="T0" fmla="*/ 0 w 86"/>
                <a:gd name="T1" fmla="*/ 0 h 52"/>
                <a:gd name="T2" fmla="*/ 21 w 86"/>
                <a:gd name="T3" fmla="*/ 0 h 52"/>
                <a:gd name="T4" fmla="*/ 68 w 86"/>
                <a:gd name="T5" fmla="*/ 33 h 52"/>
                <a:gd name="T6" fmla="*/ 68 w 86"/>
                <a:gd name="T7" fmla="*/ 16 h 52"/>
                <a:gd name="T8" fmla="*/ 61 w 86"/>
                <a:gd name="T9" fmla="*/ 10 h 52"/>
                <a:gd name="T10" fmla="*/ 58 w 86"/>
                <a:gd name="T11" fmla="*/ 10 h 52"/>
                <a:gd name="T12" fmla="*/ 58 w 86"/>
                <a:gd name="T13" fmla="*/ 0 h 52"/>
                <a:gd name="T14" fmla="*/ 86 w 86"/>
                <a:gd name="T15" fmla="*/ 0 h 52"/>
                <a:gd name="T16" fmla="*/ 86 w 86"/>
                <a:gd name="T17" fmla="*/ 10 h 52"/>
                <a:gd name="T18" fmla="*/ 83 w 86"/>
                <a:gd name="T19" fmla="*/ 10 h 52"/>
                <a:gd name="T20" fmla="*/ 77 w 86"/>
                <a:gd name="T21" fmla="*/ 16 h 52"/>
                <a:gd name="T22" fmla="*/ 77 w 86"/>
                <a:gd name="T23" fmla="*/ 52 h 52"/>
                <a:gd name="T24" fmla="*/ 65 w 86"/>
                <a:gd name="T25" fmla="*/ 52 h 52"/>
                <a:gd name="T26" fmla="*/ 19 w 86"/>
                <a:gd name="T27" fmla="*/ 19 h 52"/>
                <a:gd name="T28" fmla="*/ 19 w 86"/>
                <a:gd name="T29" fmla="*/ 38 h 52"/>
                <a:gd name="T30" fmla="*/ 26 w 86"/>
                <a:gd name="T31" fmla="*/ 43 h 52"/>
                <a:gd name="T32" fmla="*/ 29 w 86"/>
                <a:gd name="T33" fmla="*/ 43 h 52"/>
                <a:gd name="T34" fmla="*/ 29 w 86"/>
                <a:gd name="T35" fmla="*/ 52 h 52"/>
                <a:gd name="T36" fmla="*/ 0 w 86"/>
                <a:gd name="T37" fmla="*/ 52 h 52"/>
                <a:gd name="T38" fmla="*/ 0 w 86"/>
                <a:gd name="T39" fmla="*/ 43 h 52"/>
                <a:gd name="T40" fmla="*/ 4 w 86"/>
                <a:gd name="T41" fmla="*/ 43 h 52"/>
                <a:gd name="T42" fmla="*/ 10 w 86"/>
                <a:gd name="T43" fmla="*/ 38 h 52"/>
                <a:gd name="T44" fmla="*/ 10 w 86"/>
                <a:gd name="T45" fmla="*/ 15 h 52"/>
                <a:gd name="T46" fmla="*/ 4 w 86"/>
                <a:gd name="T47" fmla="*/ 10 h 52"/>
                <a:gd name="T48" fmla="*/ 0 w 86"/>
                <a:gd name="T49" fmla="*/ 10 h 52"/>
                <a:gd name="T50" fmla="*/ 0 w 86"/>
                <a:gd name="T5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52">
                  <a:moveTo>
                    <a:pt x="0" y="0"/>
                  </a:moveTo>
                  <a:cubicBezTo>
                    <a:pt x="21" y="0"/>
                    <a:pt x="21" y="0"/>
                    <a:pt x="21" y="0"/>
                  </a:cubicBezTo>
                  <a:cubicBezTo>
                    <a:pt x="68" y="33"/>
                    <a:pt x="68" y="33"/>
                    <a:pt x="68" y="33"/>
                  </a:cubicBezTo>
                  <a:cubicBezTo>
                    <a:pt x="68" y="16"/>
                    <a:pt x="68" y="16"/>
                    <a:pt x="68" y="16"/>
                  </a:cubicBezTo>
                  <a:cubicBezTo>
                    <a:pt x="68" y="12"/>
                    <a:pt x="67" y="10"/>
                    <a:pt x="61" y="10"/>
                  </a:cubicBezTo>
                  <a:cubicBezTo>
                    <a:pt x="58" y="10"/>
                    <a:pt x="58" y="10"/>
                    <a:pt x="58" y="10"/>
                  </a:cubicBezTo>
                  <a:cubicBezTo>
                    <a:pt x="58" y="0"/>
                    <a:pt x="58" y="0"/>
                    <a:pt x="58" y="0"/>
                  </a:cubicBezTo>
                  <a:cubicBezTo>
                    <a:pt x="86" y="0"/>
                    <a:pt x="86" y="0"/>
                    <a:pt x="86" y="0"/>
                  </a:cubicBezTo>
                  <a:cubicBezTo>
                    <a:pt x="86" y="10"/>
                    <a:pt x="86" y="10"/>
                    <a:pt x="86" y="10"/>
                  </a:cubicBezTo>
                  <a:cubicBezTo>
                    <a:pt x="83" y="10"/>
                    <a:pt x="83" y="10"/>
                    <a:pt x="83" y="10"/>
                  </a:cubicBezTo>
                  <a:cubicBezTo>
                    <a:pt x="77" y="10"/>
                    <a:pt x="77" y="12"/>
                    <a:pt x="77" y="16"/>
                  </a:cubicBezTo>
                  <a:cubicBezTo>
                    <a:pt x="77" y="52"/>
                    <a:pt x="77" y="52"/>
                    <a:pt x="77" y="52"/>
                  </a:cubicBezTo>
                  <a:cubicBezTo>
                    <a:pt x="65" y="52"/>
                    <a:pt x="65" y="52"/>
                    <a:pt x="65" y="52"/>
                  </a:cubicBezTo>
                  <a:cubicBezTo>
                    <a:pt x="50" y="41"/>
                    <a:pt x="35" y="30"/>
                    <a:pt x="19" y="19"/>
                  </a:cubicBezTo>
                  <a:cubicBezTo>
                    <a:pt x="19" y="38"/>
                    <a:pt x="19" y="38"/>
                    <a:pt x="19" y="38"/>
                  </a:cubicBezTo>
                  <a:cubicBezTo>
                    <a:pt x="19" y="41"/>
                    <a:pt x="22" y="43"/>
                    <a:pt x="26" y="43"/>
                  </a:cubicBezTo>
                  <a:cubicBezTo>
                    <a:pt x="29" y="43"/>
                    <a:pt x="29" y="43"/>
                    <a:pt x="29" y="43"/>
                  </a:cubicBezTo>
                  <a:cubicBezTo>
                    <a:pt x="29" y="52"/>
                    <a:pt x="29" y="52"/>
                    <a:pt x="29" y="52"/>
                  </a:cubicBezTo>
                  <a:cubicBezTo>
                    <a:pt x="0" y="52"/>
                    <a:pt x="0" y="52"/>
                    <a:pt x="0" y="52"/>
                  </a:cubicBezTo>
                  <a:cubicBezTo>
                    <a:pt x="0" y="43"/>
                    <a:pt x="0" y="43"/>
                    <a:pt x="0" y="43"/>
                  </a:cubicBezTo>
                  <a:cubicBezTo>
                    <a:pt x="4" y="43"/>
                    <a:pt x="4" y="43"/>
                    <a:pt x="4" y="43"/>
                  </a:cubicBezTo>
                  <a:cubicBezTo>
                    <a:pt x="8" y="43"/>
                    <a:pt x="10" y="41"/>
                    <a:pt x="10" y="38"/>
                  </a:cubicBezTo>
                  <a:cubicBezTo>
                    <a:pt x="10" y="15"/>
                    <a:pt x="10" y="15"/>
                    <a:pt x="10" y="15"/>
                  </a:cubicBezTo>
                  <a:cubicBezTo>
                    <a:pt x="10" y="12"/>
                    <a:pt x="7"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EditPoints="1"/>
            </p:cNvSpPr>
            <p:nvPr userDrawn="1"/>
          </p:nvSpPr>
          <p:spPr bwMode="auto">
            <a:xfrm>
              <a:off x="2968625" y="487363"/>
              <a:ext cx="60325" cy="61913"/>
            </a:xfrm>
            <a:custGeom>
              <a:avLst/>
              <a:gdLst>
                <a:gd name="T0" fmla="*/ 8 w 16"/>
                <a:gd name="T1" fmla="*/ 4 h 16"/>
                <a:gd name="T2" fmla="*/ 7 w 16"/>
                <a:gd name="T3" fmla="*/ 4 h 16"/>
                <a:gd name="T4" fmla="*/ 7 w 16"/>
                <a:gd name="T5" fmla="*/ 7 h 16"/>
                <a:gd name="T6" fmla="*/ 8 w 16"/>
                <a:gd name="T7" fmla="*/ 7 h 16"/>
                <a:gd name="T8" fmla="*/ 10 w 16"/>
                <a:gd name="T9" fmla="*/ 7 h 16"/>
                <a:gd name="T10" fmla="*/ 10 w 16"/>
                <a:gd name="T11" fmla="*/ 6 h 16"/>
                <a:gd name="T12" fmla="*/ 10 w 16"/>
                <a:gd name="T13" fmla="*/ 5 h 16"/>
                <a:gd name="T14" fmla="*/ 8 w 16"/>
                <a:gd name="T15" fmla="*/ 4 h 16"/>
                <a:gd name="T16" fmla="*/ 8 w 16"/>
                <a:gd name="T17" fmla="*/ 3 h 16"/>
                <a:gd name="T18" fmla="*/ 11 w 16"/>
                <a:gd name="T19" fmla="*/ 4 h 16"/>
                <a:gd name="T20" fmla="*/ 12 w 16"/>
                <a:gd name="T21" fmla="*/ 6 h 16"/>
                <a:gd name="T22" fmla="*/ 11 w 16"/>
                <a:gd name="T23" fmla="*/ 7 h 16"/>
                <a:gd name="T24" fmla="*/ 10 w 16"/>
                <a:gd name="T25" fmla="*/ 8 h 16"/>
                <a:gd name="T26" fmla="*/ 12 w 16"/>
                <a:gd name="T27" fmla="*/ 12 h 16"/>
                <a:gd name="T28" fmla="*/ 10 w 16"/>
                <a:gd name="T29" fmla="*/ 12 h 16"/>
                <a:gd name="T30" fmla="*/ 8 w 16"/>
                <a:gd name="T31" fmla="*/ 8 h 16"/>
                <a:gd name="T32" fmla="*/ 7 w 16"/>
                <a:gd name="T33" fmla="*/ 8 h 16"/>
                <a:gd name="T34" fmla="*/ 7 w 16"/>
                <a:gd name="T35" fmla="*/ 12 h 16"/>
                <a:gd name="T36" fmla="*/ 5 w 16"/>
                <a:gd name="T37" fmla="*/ 12 h 16"/>
                <a:gd name="T38" fmla="*/ 5 w 16"/>
                <a:gd name="T39" fmla="*/ 3 h 16"/>
                <a:gd name="T40" fmla="*/ 8 w 16"/>
                <a:gd name="T41" fmla="*/ 3 h 16"/>
                <a:gd name="T42" fmla="*/ 15 w 16"/>
                <a:gd name="T43" fmla="*/ 8 h 16"/>
                <a:gd name="T44" fmla="*/ 14 w 16"/>
                <a:gd name="T45" fmla="*/ 5 h 16"/>
                <a:gd name="T46" fmla="*/ 13 w 16"/>
                <a:gd name="T47" fmla="*/ 3 h 16"/>
                <a:gd name="T48" fmla="*/ 11 w 16"/>
                <a:gd name="T49" fmla="*/ 2 h 16"/>
                <a:gd name="T50" fmla="*/ 8 w 16"/>
                <a:gd name="T51" fmla="*/ 1 h 16"/>
                <a:gd name="T52" fmla="*/ 5 w 16"/>
                <a:gd name="T53" fmla="*/ 2 h 16"/>
                <a:gd name="T54" fmla="*/ 3 w 16"/>
                <a:gd name="T55" fmla="*/ 3 h 16"/>
                <a:gd name="T56" fmla="*/ 2 w 16"/>
                <a:gd name="T57" fmla="*/ 5 h 16"/>
                <a:gd name="T58" fmla="*/ 1 w 16"/>
                <a:gd name="T59" fmla="*/ 8 h 16"/>
                <a:gd name="T60" fmla="*/ 2 w 16"/>
                <a:gd name="T61" fmla="*/ 10 h 16"/>
                <a:gd name="T62" fmla="*/ 3 w 16"/>
                <a:gd name="T63" fmla="*/ 13 h 16"/>
                <a:gd name="T64" fmla="*/ 5 w 16"/>
                <a:gd name="T65" fmla="*/ 14 h 16"/>
                <a:gd name="T66" fmla="*/ 8 w 16"/>
                <a:gd name="T67" fmla="*/ 15 h 16"/>
                <a:gd name="T68" fmla="*/ 10 w 16"/>
                <a:gd name="T69" fmla="*/ 14 h 16"/>
                <a:gd name="T70" fmla="*/ 13 w 16"/>
                <a:gd name="T71" fmla="*/ 13 h 16"/>
                <a:gd name="T72" fmla="*/ 14 w 16"/>
                <a:gd name="T73" fmla="*/ 11 h 16"/>
                <a:gd name="T74" fmla="*/ 15 w 16"/>
                <a:gd name="T75" fmla="*/ 8 h 16"/>
                <a:gd name="T76" fmla="*/ 8 w 16"/>
                <a:gd name="T77" fmla="*/ 0 h 16"/>
                <a:gd name="T78" fmla="*/ 11 w 16"/>
                <a:gd name="T79" fmla="*/ 1 h 16"/>
                <a:gd name="T80" fmla="*/ 13 w 16"/>
                <a:gd name="T81" fmla="*/ 3 h 16"/>
                <a:gd name="T82" fmla="*/ 15 w 16"/>
                <a:gd name="T83" fmla="*/ 5 h 16"/>
                <a:gd name="T84" fmla="*/ 16 w 16"/>
                <a:gd name="T85" fmla="*/ 8 h 16"/>
                <a:gd name="T86" fmla="*/ 15 w 16"/>
                <a:gd name="T87" fmla="*/ 11 h 16"/>
                <a:gd name="T88" fmla="*/ 13 w 16"/>
                <a:gd name="T89" fmla="*/ 13 h 16"/>
                <a:gd name="T90" fmla="*/ 11 w 16"/>
                <a:gd name="T91" fmla="*/ 15 h 16"/>
                <a:gd name="T92" fmla="*/ 8 w 16"/>
                <a:gd name="T93" fmla="*/ 16 h 16"/>
                <a:gd name="T94" fmla="*/ 5 w 16"/>
                <a:gd name="T95" fmla="*/ 15 h 16"/>
                <a:gd name="T96" fmla="*/ 3 w 16"/>
                <a:gd name="T97" fmla="*/ 13 h 16"/>
                <a:gd name="T98" fmla="*/ 1 w 16"/>
                <a:gd name="T99" fmla="*/ 11 h 16"/>
                <a:gd name="T100" fmla="*/ 0 w 16"/>
                <a:gd name="T101" fmla="*/ 8 h 16"/>
                <a:gd name="T102" fmla="*/ 1 w 16"/>
                <a:gd name="T103" fmla="*/ 5 h 16"/>
                <a:gd name="T104" fmla="*/ 3 w 16"/>
                <a:gd name="T105" fmla="*/ 2 h 16"/>
                <a:gd name="T106" fmla="*/ 5 w 16"/>
                <a:gd name="T107" fmla="*/ 1 h 16"/>
                <a:gd name="T108" fmla="*/ 8 w 16"/>
                <a:gd name="T10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 h="16">
                  <a:moveTo>
                    <a:pt x="8" y="4"/>
                  </a:moveTo>
                  <a:cubicBezTo>
                    <a:pt x="7" y="4"/>
                    <a:pt x="7" y="4"/>
                    <a:pt x="7" y="4"/>
                  </a:cubicBezTo>
                  <a:cubicBezTo>
                    <a:pt x="7" y="7"/>
                    <a:pt x="7" y="7"/>
                    <a:pt x="7" y="7"/>
                  </a:cubicBezTo>
                  <a:cubicBezTo>
                    <a:pt x="8" y="7"/>
                    <a:pt x="8" y="7"/>
                    <a:pt x="8" y="7"/>
                  </a:cubicBezTo>
                  <a:cubicBezTo>
                    <a:pt x="9" y="7"/>
                    <a:pt x="9" y="7"/>
                    <a:pt x="10" y="7"/>
                  </a:cubicBezTo>
                  <a:cubicBezTo>
                    <a:pt x="10" y="7"/>
                    <a:pt x="10" y="6"/>
                    <a:pt x="10" y="6"/>
                  </a:cubicBezTo>
                  <a:cubicBezTo>
                    <a:pt x="10" y="5"/>
                    <a:pt x="10" y="5"/>
                    <a:pt x="10" y="5"/>
                  </a:cubicBezTo>
                  <a:cubicBezTo>
                    <a:pt x="9" y="5"/>
                    <a:pt x="9" y="4"/>
                    <a:pt x="8" y="4"/>
                  </a:cubicBezTo>
                  <a:close/>
                  <a:moveTo>
                    <a:pt x="8" y="3"/>
                  </a:moveTo>
                  <a:cubicBezTo>
                    <a:pt x="9" y="3"/>
                    <a:pt x="10" y="4"/>
                    <a:pt x="11" y="4"/>
                  </a:cubicBezTo>
                  <a:cubicBezTo>
                    <a:pt x="11" y="4"/>
                    <a:pt x="12" y="5"/>
                    <a:pt x="12" y="6"/>
                  </a:cubicBezTo>
                  <a:cubicBezTo>
                    <a:pt x="12" y="6"/>
                    <a:pt x="12" y="7"/>
                    <a:pt x="11" y="7"/>
                  </a:cubicBezTo>
                  <a:cubicBezTo>
                    <a:pt x="11" y="8"/>
                    <a:pt x="10" y="8"/>
                    <a:pt x="10" y="8"/>
                  </a:cubicBezTo>
                  <a:cubicBezTo>
                    <a:pt x="12" y="12"/>
                    <a:pt x="12" y="12"/>
                    <a:pt x="12" y="12"/>
                  </a:cubicBezTo>
                  <a:cubicBezTo>
                    <a:pt x="10" y="12"/>
                    <a:pt x="10" y="12"/>
                    <a:pt x="10" y="12"/>
                  </a:cubicBezTo>
                  <a:cubicBezTo>
                    <a:pt x="8" y="8"/>
                    <a:pt x="8" y="8"/>
                    <a:pt x="8" y="8"/>
                  </a:cubicBezTo>
                  <a:cubicBezTo>
                    <a:pt x="7" y="8"/>
                    <a:pt x="7" y="8"/>
                    <a:pt x="7" y="8"/>
                  </a:cubicBezTo>
                  <a:cubicBezTo>
                    <a:pt x="7" y="12"/>
                    <a:pt x="7" y="12"/>
                    <a:pt x="7" y="12"/>
                  </a:cubicBezTo>
                  <a:cubicBezTo>
                    <a:pt x="5" y="12"/>
                    <a:pt x="5" y="12"/>
                    <a:pt x="5" y="12"/>
                  </a:cubicBezTo>
                  <a:cubicBezTo>
                    <a:pt x="5" y="3"/>
                    <a:pt x="5" y="3"/>
                    <a:pt x="5" y="3"/>
                  </a:cubicBezTo>
                  <a:cubicBezTo>
                    <a:pt x="8" y="3"/>
                    <a:pt x="8" y="3"/>
                    <a:pt x="8" y="3"/>
                  </a:cubicBezTo>
                  <a:close/>
                  <a:moveTo>
                    <a:pt x="15" y="8"/>
                  </a:moveTo>
                  <a:cubicBezTo>
                    <a:pt x="15" y="7"/>
                    <a:pt x="14" y="6"/>
                    <a:pt x="14" y="5"/>
                  </a:cubicBezTo>
                  <a:cubicBezTo>
                    <a:pt x="14" y="5"/>
                    <a:pt x="13" y="4"/>
                    <a:pt x="13" y="3"/>
                  </a:cubicBezTo>
                  <a:cubicBezTo>
                    <a:pt x="12" y="3"/>
                    <a:pt x="11" y="2"/>
                    <a:pt x="11" y="2"/>
                  </a:cubicBezTo>
                  <a:cubicBezTo>
                    <a:pt x="10" y="1"/>
                    <a:pt x="9" y="1"/>
                    <a:pt x="8" y="1"/>
                  </a:cubicBezTo>
                  <a:cubicBezTo>
                    <a:pt x="7" y="1"/>
                    <a:pt x="6" y="1"/>
                    <a:pt x="5" y="2"/>
                  </a:cubicBezTo>
                  <a:cubicBezTo>
                    <a:pt x="5" y="2"/>
                    <a:pt x="4" y="3"/>
                    <a:pt x="3" y="3"/>
                  </a:cubicBezTo>
                  <a:cubicBezTo>
                    <a:pt x="3" y="4"/>
                    <a:pt x="2" y="5"/>
                    <a:pt x="2" y="5"/>
                  </a:cubicBezTo>
                  <a:cubicBezTo>
                    <a:pt x="1" y="6"/>
                    <a:pt x="1" y="7"/>
                    <a:pt x="1" y="8"/>
                  </a:cubicBezTo>
                  <a:cubicBezTo>
                    <a:pt x="1" y="9"/>
                    <a:pt x="1" y="10"/>
                    <a:pt x="2" y="10"/>
                  </a:cubicBezTo>
                  <a:cubicBezTo>
                    <a:pt x="2" y="11"/>
                    <a:pt x="3" y="12"/>
                    <a:pt x="3" y="13"/>
                  </a:cubicBezTo>
                  <a:cubicBezTo>
                    <a:pt x="4" y="13"/>
                    <a:pt x="5" y="14"/>
                    <a:pt x="5" y="14"/>
                  </a:cubicBezTo>
                  <a:cubicBezTo>
                    <a:pt x="6" y="14"/>
                    <a:pt x="7" y="15"/>
                    <a:pt x="8" y="15"/>
                  </a:cubicBezTo>
                  <a:cubicBezTo>
                    <a:pt x="9" y="15"/>
                    <a:pt x="10" y="14"/>
                    <a:pt x="10" y="14"/>
                  </a:cubicBezTo>
                  <a:cubicBezTo>
                    <a:pt x="11" y="14"/>
                    <a:pt x="12" y="13"/>
                    <a:pt x="13" y="13"/>
                  </a:cubicBezTo>
                  <a:cubicBezTo>
                    <a:pt x="13" y="12"/>
                    <a:pt x="14" y="11"/>
                    <a:pt x="14" y="11"/>
                  </a:cubicBezTo>
                  <a:cubicBezTo>
                    <a:pt x="14" y="10"/>
                    <a:pt x="15" y="9"/>
                    <a:pt x="15" y="8"/>
                  </a:cubicBezTo>
                  <a:close/>
                  <a:moveTo>
                    <a:pt x="8" y="0"/>
                  </a:moveTo>
                  <a:cubicBezTo>
                    <a:pt x="9" y="0"/>
                    <a:pt x="10" y="0"/>
                    <a:pt x="11" y="1"/>
                  </a:cubicBezTo>
                  <a:cubicBezTo>
                    <a:pt x="12" y="1"/>
                    <a:pt x="13" y="2"/>
                    <a:pt x="13" y="3"/>
                  </a:cubicBezTo>
                  <a:cubicBezTo>
                    <a:pt x="14" y="3"/>
                    <a:pt x="15" y="4"/>
                    <a:pt x="15" y="5"/>
                  </a:cubicBezTo>
                  <a:cubicBezTo>
                    <a:pt x="15" y="6"/>
                    <a:pt x="16" y="7"/>
                    <a:pt x="16" y="8"/>
                  </a:cubicBezTo>
                  <a:cubicBezTo>
                    <a:pt x="16" y="9"/>
                    <a:pt x="15" y="10"/>
                    <a:pt x="15" y="11"/>
                  </a:cubicBezTo>
                  <a:cubicBezTo>
                    <a:pt x="15" y="12"/>
                    <a:pt x="14" y="13"/>
                    <a:pt x="13" y="13"/>
                  </a:cubicBezTo>
                  <a:cubicBezTo>
                    <a:pt x="13" y="14"/>
                    <a:pt x="12" y="15"/>
                    <a:pt x="11" y="15"/>
                  </a:cubicBezTo>
                  <a:cubicBezTo>
                    <a:pt x="10" y="15"/>
                    <a:pt x="9" y="16"/>
                    <a:pt x="8" y="16"/>
                  </a:cubicBezTo>
                  <a:cubicBezTo>
                    <a:pt x="7" y="16"/>
                    <a:pt x="6" y="15"/>
                    <a:pt x="5" y="15"/>
                  </a:cubicBezTo>
                  <a:cubicBezTo>
                    <a:pt x="4" y="15"/>
                    <a:pt x="3" y="14"/>
                    <a:pt x="3" y="13"/>
                  </a:cubicBezTo>
                  <a:cubicBezTo>
                    <a:pt x="2" y="13"/>
                    <a:pt x="1" y="12"/>
                    <a:pt x="1" y="11"/>
                  </a:cubicBezTo>
                  <a:cubicBezTo>
                    <a:pt x="0" y="10"/>
                    <a:pt x="0" y="9"/>
                    <a:pt x="0" y="8"/>
                  </a:cubicBezTo>
                  <a:cubicBezTo>
                    <a:pt x="0" y="7"/>
                    <a:pt x="0" y="6"/>
                    <a:pt x="1" y="5"/>
                  </a:cubicBezTo>
                  <a:cubicBezTo>
                    <a:pt x="1" y="4"/>
                    <a:pt x="2" y="3"/>
                    <a:pt x="3" y="2"/>
                  </a:cubicBezTo>
                  <a:cubicBezTo>
                    <a:pt x="3" y="2"/>
                    <a:pt x="4" y="1"/>
                    <a:pt x="5" y="1"/>
                  </a:cubicBezTo>
                  <a:cubicBezTo>
                    <a:pt x="6" y="0"/>
                    <a:pt x="7" y="0"/>
                    <a:pt x="8" y="0"/>
                  </a:cubicBez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p:cNvSpPr>
            <p:nvPr userDrawn="1"/>
          </p:nvSpPr>
          <p:spPr bwMode="auto">
            <a:xfrm>
              <a:off x="838200" y="981327"/>
              <a:ext cx="2117724" cy="242889"/>
            </a:xfrm>
            <a:custGeom>
              <a:avLst/>
              <a:gdLst>
                <a:gd name="T0" fmla="*/ 0 w 1334"/>
                <a:gd name="T1" fmla="*/ 0 h 153"/>
                <a:gd name="T2" fmla="*/ 1334 w 1334"/>
                <a:gd name="T3" fmla="*/ 0 h 153"/>
                <a:gd name="T4" fmla="*/ 1334 w 1334"/>
                <a:gd name="T5" fmla="*/ 153 h 153"/>
                <a:gd name="T6" fmla="*/ 0 w 1334"/>
                <a:gd name="T7" fmla="*/ 153 h 153"/>
                <a:gd name="T8" fmla="*/ 0 w 1334"/>
                <a:gd name="T9" fmla="*/ 0 h 153"/>
                <a:gd name="T10" fmla="*/ 0 w 1334"/>
                <a:gd name="T11" fmla="*/ 0 h 153"/>
              </a:gdLst>
              <a:ahLst/>
              <a:cxnLst>
                <a:cxn ang="0">
                  <a:pos x="T0" y="T1"/>
                </a:cxn>
                <a:cxn ang="0">
                  <a:pos x="T2" y="T3"/>
                </a:cxn>
                <a:cxn ang="0">
                  <a:pos x="T4" y="T5"/>
                </a:cxn>
                <a:cxn ang="0">
                  <a:pos x="T6" y="T7"/>
                </a:cxn>
                <a:cxn ang="0">
                  <a:pos x="T8" y="T9"/>
                </a:cxn>
                <a:cxn ang="0">
                  <a:pos x="T10" y="T11"/>
                </a:cxn>
              </a:cxnLst>
              <a:rect l="0" t="0" r="r" b="b"/>
              <a:pathLst>
                <a:path w="1334" h="153">
                  <a:moveTo>
                    <a:pt x="0" y="0"/>
                  </a:moveTo>
                  <a:lnTo>
                    <a:pt x="1334" y="0"/>
                  </a:lnTo>
                  <a:lnTo>
                    <a:pt x="1334" y="153"/>
                  </a:lnTo>
                  <a:lnTo>
                    <a:pt x="0" y="153"/>
                  </a:lnTo>
                  <a:lnTo>
                    <a:pt x="0" y="0"/>
                  </a:lnTo>
                  <a:lnTo>
                    <a:pt x="0" y="0"/>
                  </a:ln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531482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5"/>
          <p:cNvSpPr txBox="1"/>
          <p:nvPr/>
        </p:nvSpPr>
        <p:spPr>
          <a:xfrm>
            <a:off x="712920" y="4712125"/>
            <a:ext cx="462462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Genom vårt stora engagemang i kommersiella lokaler lyssnar vi på hyresgäster och ser deras behov av olika typer av rumslösningar utifrån olika arbetsuppgifter. Rumslösningar på kontoret som passar just din verksamhet. Som en del av byggbranschen måste vi bidra till att att minimera vår miljöpåverkan, med en byggprocess som gör att du sparar både tid och pengar, men framför allt vinner du flexibilitet. När hyresgästen behöver bygga om, kan vi återanvända samma väggsystem och placera på en ny plats i lokalen- och vi kan göra det igen, igen och igen.</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84"/>
          <p:cNvSpPr txBox="1"/>
          <p:nvPr/>
        </p:nvSpPr>
        <p:spPr>
          <a:xfrm>
            <a:off x="718585" y="4428849"/>
            <a:ext cx="39703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CIRKULÄRA FLÖDEN PÅ RIKTIGT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4860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0493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5458" y="2393800"/>
            <a:ext cx="1724033" cy="2057884"/>
          </a:xfrm>
          <a:prstGeom prst="rect">
            <a:avLst/>
          </a:prstGeom>
        </p:spPr>
      </p:pic>
      <p:sp>
        <p:nvSpPr>
          <p:cNvPr id="63" name="TextBox 85"/>
          <p:cNvSpPr txBox="1"/>
          <p:nvPr/>
        </p:nvSpPr>
        <p:spPr>
          <a:xfrm>
            <a:off x="9361583" y="4562728"/>
            <a:ext cx="19028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5" name="TextBox 84"/>
          <p:cNvSpPr txBox="1"/>
          <p:nvPr/>
        </p:nvSpPr>
        <p:spPr>
          <a:xfrm>
            <a:off x="4587006" y="5371780"/>
            <a:ext cx="25673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MEDIUM </a:t>
            </a:r>
            <a:r>
              <a:rPr kumimoji="0" lang="en-US" sz="1600" b="0" i="0" u="none" strike="noStrike" kern="1200" cap="none" spc="0" normalizeH="0" baseline="0" noProof="0" dirty="0">
                <a:ln>
                  <a:noFill/>
                </a:ln>
                <a:solidFill>
                  <a:prstClr val="white"/>
                </a:solidFill>
                <a:effectLst/>
                <a:uLnTx/>
                <a:uFillTx/>
                <a:latin typeface="Calibri"/>
                <a:ea typeface="+mn-ea"/>
                <a:cs typeface="+mn-cs"/>
              </a:rPr>
              <a:t>7,3 m2</a:t>
            </a:r>
          </a:p>
        </p:txBody>
      </p:sp>
      <p:sp>
        <p:nvSpPr>
          <p:cNvPr id="56" name="TextBox 84"/>
          <p:cNvSpPr txBox="1"/>
          <p:nvPr/>
        </p:nvSpPr>
        <p:spPr>
          <a:xfrm>
            <a:off x="7591101" y="5365555"/>
            <a:ext cx="252944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LARGE </a:t>
            </a:r>
            <a:r>
              <a:rPr kumimoji="0" lang="en-US" sz="1600" b="0" i="0" u="none" strike="noStrike" kern="1200" cap="none" spc="0" normalizeH="0" baseline="0" noProof="0" dirty="0">
                <a:ln>
                  <a:noFill/>
                </a:ln>
                <a:solidFill>
                  <a:prstClr val="white"/>
                </a:solidFill>
                <a:effectLst/>
                <a:uLnTx/>
                <a:uFillTx/>
                <a:latin typeface="Calibri"/>
                <a:ea typeface="+mn-ea"/>
                <a:cs typeface="+mn-cs"/>
              </a:rPr>
              <a:t>15,3 m2</a:t>
            </a:r>
          </a:p>
        </p:txBody>
      </p:sp>
      <p:sp>
        <p:nvSpPr>
          <p:cNvPr id="57" name="TextBox 84"/>
          <p:cNvSpPr txBox="1"/>
          <p:nvPr/>
        </p:nvSpPr>
        <p:spPr>
          <a:xfrm>
            <a:off x="1599128" y="5367404"/>
            <a:ext cx="25836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SMALL </a:t>
            </a:r>
            <a:r>
              <a:rPr kumimoji="0" lang="en-US" sz="1600" b="0" i="0" u="none" strike="noStrike" kern="1200" cap="none" spc="0" normalizeH="0" baseline="0" noProof="0" dirty="0">
                <a:ln>
                  <a:noFill/>
                </a:ln>
                <a:solidFill>
                  <a:prstClr val="white"/>
                </a:solidFill>
                <a:effectLst/>
                <a:uLnTx/>
                <a:uFillTx/>
                <a:latin typeface="Calibri"/>
                <a:ea typeface="+mn-ea"/>
                <a:cs typeface="+mn-cs"/>
              </a:rPr>
              <a:t>4,4 m2</a:t>
            </a:r>
          </a:p>
        </p:txBody>
      </p:sp>
      <p:sp>
        <p:nvSpPr>
          <p:cNvPr id="25" name="Rubrik 2"/>
          <p:cNvSpPr txBox="1">
            <a:spLocks/>
          </p:cNvSpPr>
          <p:nvPr/>
        </p:nvSpPr>
        <p:spPr>
          <a:xfrm>
            <a:off x="555638" y="505871"/>
            <a:ext cx="4302111" cy="675229"/>
          </a:xfrm>
          <a:prstGeom prst="rect">
            <a:avLst/>
          </a:prstGeom>
        </p:spPr>
        <p:txBody>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uLnTx/>
                <a:uFillTx/>
                <a:latin typeface="Arial"/>
                <a:ea typeface="+mj-ea"/>
                <a:cs typeface="+mj-cs"/>
              </a:rPr>
              <a:t>Multi </a:t>
            </a:r>
            <a:r>
              <a:rPr kumimoji="0" lang="sv-SE" sz="1400" b="1" i="0" u="none" strike="noStrike" kern="1200" cap="none" spc="0" normalizeH="0" baseline="0" noProof="0" dirty="0" err="1">
                <a:ln>
                  <a:noFill/>
                </a:ln>
                <a:solidFill>
                  <a:prstClr val="white"/>
                </a:solidFill>
                <a:effectLst/>
                <a:uLnTx/>
                <a:uFillTx/>
                <a:latin typeface="Arial"/>
                <a:ea typeface="+mj-ea"/>
                <a:cs typeface="+mj-cs"/>
              </a:rPr>
              <a:t>Room</a:t>
            </a:r>
            <a:endParaRPr kumimoji="0" lang="sv-SE" sz="1400" b="1"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j-ea"/>
                <a:cs typeface="+mj-cs"/>
              </a:rPr>
              <a:t>Kompletta och flexibla rum i tre storlekar</a:t>
            </a:r>
          </a:p>
        </p:txBody>
      </p:sp>
      <p:pic>
        <p:nvPicPr>
          <p:cNvPr id="11" name="Bildobjekt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9146" y="2371365"/>
            <a:ext cx="2114509" cy="2097576"/>
          </a:xfrm>
          <a:prstGeom prst="rect">
            <a:avLst/>
          </a:prstGeom>
        </p:spPr>
      </p:pic>
      <p:pic>
        <p:nvPicPr>
          <p:cNvPr id="12" name="Bildobjekt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649" y="2393799"/>
            <a:ext cx="2520813" cy="2070647"/>
          </a:xfrm>
          <a:prstGeom prst="rect">
            <a:avLst/>
          </a:prstGeom>
        </p:spPr>
      </p:pic>
    </p:spTree>
    <p:extLst>
      <p:ext uri="{BB962C8B-B14F-4D97-AF65-F5344CB8AC3E}">
        <p14:creationId xmlns:p14="http://schemas.microsoft.com/office/powerpoint/2010/main" val="700764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3" name="TextBox 85"/>
          <p:cNvSpPr txBox="1"/>
          <p:nvPr/>
        </p:nvSpPr>
        <p:spPr>
          <a:xfrm>
            <a:off x="9361583" y="4562728"/>
            <a:ext cx="19028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3" name="TextBox 85"/>
          <p:cNvSpPr txBox="1"/>
          <p:nvPr/>
        </p:nvSpPr>
        <p:spPr>
          <a:xfrm>
            <a:off x="562547" y="1902043"/>
            <a:ext cx="1607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4,4, 7,3, 15,3 m2</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TextBox 84"/>
          <p:cNvSpPr txBox="1"/>
          <p:nvPr/>
        </p:nvSpPr>
        <p:spPr>
          <a:xfrm>
            <a:off x="562549" y="1623143"/>
            <a:ext cx="2025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STORLEK</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ubrik 2"/>
          <p:cNvSpPr txBox="1">
            <a:spLocks/>
          </p:cNvSpPr>
          <p:nvPr/>
        </p:nvSpPr>
        <p:spPr>
          <a:xfrm>
            <a:off x="555638" y="505871"/>
            <a:ext cx="4302111" cy="675229"/>
          </a:xfrm>
          <a:prstGeom prst="rect">
            <a:avLst/>
          </a:prstGeom>
        </p:spPr>
        <p:txBody>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uLnTx/>
                <a:uFillTx/>
                <a:latin typeface="Arial"/>
                <a:ea typeface="+mj-ea"/>
                <a:cs typeface="+mj-cs"/>
              </a:rPr>
              <a:t>Multi </a:t>
            </a:r>
            <a:r>
              <a:rPr kumimoji="0" lang="sv-SE" sz="1400" b="1" i="0" u="none" strike="noStrike" kern="1200" cap="none" spc="0" normalizeH="0" baseline="0" noProof="0" dirty="0" err="1">
                <a:ln>
                  <a:noFill/>
                </a:ln>
                <a:solidFill>
                  <a:prstClr val="white"/>
                </a:solidFill>
                <a:effectLst/>
                <a:uLnTx/>
                <a:uFillTx/>
                <a:latin typeface="Arial"/>
                <a:ea typeface="+mj-ea"/>
                <a:cs typeface="+mj-cs"/>
              </a:rPr>
              <a:t>Room</a:t>
            </a:r>
            <a:endParaRPr kumimoji="0" lang="sv-SE" sz="1400" b="1" i="0" u="none" strike="noStrike" kern="1200" cap="none" spc="0" normalizeH="0" baseline="0" noProof="0" dirty="0">
              <a:ln>
                <a:noFill/>
              </a:ln>
              <a:solidFill>
                <a:prstClr val="white"/>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j-ea"/>
                <a:cs typeface="+mj-cs"/>
              </a:rPr>
              <a:t>Grundutförande</a:t>
            </a:r>
          </a:p>
        </p:txBody>
      </p:sp>
      <p:sp>
        <p:nvSpPr>
          <p:cNvPr id="26" name="TextBox 85"/>
          <p:cNvSpPr txBox="1"/>
          <p:nvPr/>
        </p:nvSpPr>
        <p:spPr>
          <a:xfrm>
            <a:off x="562548" y="2521962"/>
            <a:ext cx="1607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Massivträ</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84"/>
          <p:cNvSpPr txBox="1"/>
          <p:nvPr/>
        </p:nvSpPr>
        <p:spPr>
          <a:xfrm>
            <a:off x="562550" y="2243062"/>
            <a:ext cx="2025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STOMME</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85"/>
          <p:cNvSpPr txBox="1"/>
          <p:nvPr/>
        </p:nvSpPr>
        <p:spPr>
          <a:xfrm>
            <a:off x="565163" y="3141094"/>
            <a:ext cx="1607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Skivor</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Box 84"/>
          <p:cNvSpPr txBox="1"/>
          <p:nvPr/>
        </p:nvSpPr>
        <p:spPr>
          <a:xfrm>
            <a:off x="565165" y="2862194"/>
            <a:ext cx="2025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MONTAGE</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TextBox 85"/>
          <p:cNvSpPr txBox="1"/>
          <p:nvPr/>
        </p:nvSpPr>
        <p:spPr>
          <a:xfrm>
            <a:off x="553022" y="3753664"/>
            <a:ext cx="1607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12 mm MDF</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84"/>
          <p:cNvSpPr txBox="1"/>
          <p:nvPr/>
        </p:nvSpPr>
        <p:spPr>
          <a:xfrm>
            <a:off x="553024" y="3474764"/>
            <a:ext cx="2025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SKIVOR</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Box 85"/>
          <p:cNvSpPr txBox="1"/>
          <p:nvPr/>
        </p:nvSpPr>
        <p:spPr>
          <a:xfrm>
            <a:off x="553023" y="4373583"/>
            <a:ext cx="1607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8 mm lamellglas</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TextBox 84"/>
          <p:cNvSpPr txBox="1"/>
          <p:nvPr/>
        </p:nvSpPr>
        <p:spPr>
          <a:xfrm>
            <a:off x="553025" y="4094683"/>
            <a:ext cx="2025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GLAS</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Bildobjekt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335" y="3559893"/>
            <a:ext cx="1676603" cy="1676603"/>
          </a:xfrm>
          <a:prstGeom prst="rect">
            <a:avLst/>
          </a:prstGeom>
        </p:spPr>
      </p:pic>
      <p:sp>
        <p:nvSpPr>
          <p:cNvPr id="58" name="TextBox 85"/>
          <p:cNvSpPr txBox="1"/>
          <p:nvPr/>
        </p:nvSpPr>
        <p:spPr>
          <a:xfrm>
            <a:off x="2098930" y="1902043"/>
            <a:ext cx="1607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Vattenbaserad</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TextBox 84"/>
          <p:cNvSpPr txBox="1"/>
          <p:nvPr/>
        </p:nvSpPr>
        <p:spPr>
          <a:xfrm>
            <a:off x="2098932" y="1623143"/>
            <a:ext cx="2025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MÅLNING</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85"/>
          <p:cNvSpPr txBox="1"/>
          <p:nvPr/>
        </p:nvSpPr>
        <p:spPr>
          <a:xfrm>
            <a:off x="2098931" y="2521962"/>
            <a:ext cx="18520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Målad: Valfri NCS-kulör</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TextBox 84"/>
          <p:cNvSpPr txBox="1"/>
          <p:nvPr/>
        </p:nvSpPr>
        <p:spPr>
          <a:xfrm>
            <a:off x="2098933" y="2243062"/>
            <a:ext cx="2025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YTSKIKT KULÖR</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TextBox 85"/>
          <p:cNvSpPr txBox="1"/>
          <p:nvPr/>
        </p:nvSpPr>
        <p:spPr>
          <a:xfrm>
            <a:off x="2101546" y="3141094"/>
            <a:ext cx="1607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Ek eller Ask</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TextBox 84"/>
          <p:cNvSpPr txBox="1"/>
          <p:nvPr/>
        </p:nvSpPr>
        <p:spPr>
          <a:xfrm>
            <a:off x="2101548" y="2862194"/>
            <a:ext cx="2025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YTSKIKT FANÈR</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TextBox 85"/>
          <p:cNvSpPr txBox="1"/>
          <p:nvPr/>
        </p:nvSpPr>
        <p:spPr>
          <a:xfrm>
            <a:off x="2089405" y="3753664"/>
            <a:ext cx="1607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Se mätning 37 Rˈw dB</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TextBox 84"/>
          <p:cNvSpPr txBox="1"/>
          <p:nvPr/>
        </p:nvSpPr>
        <p:spPr>
          <a:xfrm>
            <a:off x="2089407" y="3474764"/>
            <a:ext cx="2025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LJUDREDUKTION</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TextBox 85"/>
          <p:cNvSpPr txBox="1"/>
          <p:nvPr/>
        </p:nvSpPr>
        <p:spPr>
          <a:xfrm>
            <a:off x="2089406" y="4373583"/>
            <a:ext cx="16077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Tät eller glasad</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TextBox 84"/>
          <p:cNvSpPr txBox="1"/>
          <p:nvPr/>
        </p:nvSpPr>
        <p:spPr>
          <a:xfrm>
            <a:off x="2089408" y="4094683"/>
            <a:ext cx="20256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DÖRR</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1" name="Bildobjekt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5636" y="1440723"/>
            <a:ext cx="900797" cy="1177206"/>
          </a:xfrm>
          <a:prstGeom prst="rect">
            <a:avLst/>
          </a:prstGeom>
        </p:spPr>
      </p:pic>
      <p:pic>
        <p:nvPicPr>
          <p:cNvPr id="22" name="Bildobjekt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3451" y="2369807"/>
            <a:ext cx="2404707" cy="2077980"/>
          </a:xfrm>
          <a:prstGeom prst="rect">
            <a:avLst/>
          </a:prstGeom>
        </p:spPr>
      </p:pic>
      <p:sp>
        <p:nvSpPr>
          <p:cNvPr id="75" name="TextBox 85"/>
          <p:cNvSpPr txBox="1"/>
          <p:nvPr/>
        </p:nvSpPr>
        <p:spPr>
          <a:xfrm>
            <a:off x="4224869" y="7083786"/>
            <a:ext cx="1614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Modus Air, horisontell, enkel eller dubbel</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9343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6970"/>
            <a:ext cx="12192000" cy="9144000"/>
          </a:xfrm>
          <a:prstGeom prst="rect">
            <a:avLst/>
          </a:prstGeom>
        </p:spPr>
      </p:pic>
      <p:sp>
        <p:nvSpPr>
          <p:cNvPr id="2" name="Platshållare för text 1"/>
          <p:cNvSpPr>
            <a:spLocks noGrp="1"/>
          </p:cNvSpPr>
          <p:nvPr>
            <p:ph type="body" sz="quarter" idx="10"/>
          </p:nvPr>
        </p:nvSpPr>
        <p:spPr/>
        <p:txBody>
          <a:bodyPr/>
          <a:lstStyle/>
          <a:p>
            <a:r>
              <a:rPr lang="sv-SE" dirty="0"/>
              <a:t>Kick-off </a:t>
            </a:r>
          </a:p>
        </p:txBody>
      </p:sp>
      <p:sp>
        <p:nvSpPr>
          <p:cNvPr id="3" name="Platshållare för text 2"/>
          <p:cNvSpPr>
            <a:spLocks noGrp="1"/>
          </p:cNvSpPr>
          <p:nvPr>
            <p:ph type="body" sz="quarter" idx="11"/>
          </p:nvPr>
        </p:nvSpPr>
        <p:spPr/>
        <p:txBody>
          <a:bodyPr/>
          <a:lstStyle/>
          <a:p>
            <a:r>
              <a:rPr lang="sv-SE" dirty="0"/>
              <a:t>2015-11-10</a:t>
            </a:r>
          </a:p>
        </p:txBody>
      </p:sp>
    </p:spTree>
    <p:extLst>
      <p:ext uri="{BB962C8B-B14F-4D97-AF65-F5344CB8AC3E}">
        <p14:creationId xmlns:p14="http://schemas.microsoft.com/office/powerpoint/2010/main" val="3056018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3" name="TextBox 85"/>
          <p:cNvSpPr txBox="1"/>
          <p:nvPr/>
        </p:nvSpPr>
        <p:spPr>
          <a:xfrm>
            <a:off x="9361583" y="4562728"/>
            <a:ext cx="19028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53" name="TextBox 85"/>
          <p:cNvSpPr txBox="1"/>
          <p:nvPr/>
        </p:nvSpPr>
        <p:spPr>
          <a:xfrm>
            <a:off x="572072" y="1902043"/>
            <a:ext cx="20377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1" u="none" strike="noStrike" kern="1200" cap="none" spc="0" normalizeH="0" baseline="0" noProof="0" dirty="0">
                <a:ln>
                  <a:noFill/>
                </a:ln>
                <a:solidFill>
                  <a:prstClr val="white"/>
                </a:solidFill>
                <a:effectLst/>
                <a:uLnTx/>
                <a:uFillTx/>
                <a:latin typeface="Calibri"/>
                <a:ea typeface="+mn-ea"/>
                <a:cs typeface="+mn-cs"/>
              </a:rPr>
              <a:t>Från vänster till höger;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Glasad + dörr, Dörr + glasad,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Tät sida + dörr, Dörr + tät sida</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TextBox 84"/>
          <p:cNvSpPr txBox="1"/>
          <p:nvPr/>
        </p:nvSpPr>
        <p:spPr>
          <a:xfrm>
            <a:off x="572073" y="1623143"/>
            <a:ext cx="25673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FRONT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ubrik 2"/>
          <p:cNvSpPr txBox="1">
            <a:spLocks/>
          </p:cNvSpPr>
          <p:nvPr/>
        </p:nvSpPr>
        <p:spPr>
          <a:xfrm>
            <a:off x="555638" y="505871"/>
            <a:ext cx="4302111" cy="675229"/>
          </a:xfrm>
          <a:prstGeom prst="rect">
            <a:avLst/>
          </a:prstGeom>
        </p:spPr>
        <p:txBody>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uLnTx/>
                <a:uFillTx/>
                <a:latin typeface="Arial"/>
                <a:ea typeface="+mj-ea"/>
                <a:cs typeface="+mj-cs"/>
              </a:rPr>
              <a:t>Konfigurera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j-ea"/>
                <a:cs typeface="+mj-cs"/>
              </a:rPr>
              <a:t>Oändliga möjligheter</a:t>
            </a:r>
          </a:p>
        </p:txBody>
      </p:sp>
      <p:sp>
        <p:nvSpPr>
          <p:cNvPr id="26" name="TextBox 85"/>
          <p:cNvSpPr txBox="1"/>
          <p:nvPr/>
        </p:nvSpPr>
        <p:spPr>
          <a:xfrm>
            <a:off x="581598" y="3354855"/>
            <a:ext cx="20377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1" u="none" strike="noStrike" kern="1200" cap="none" spc="0" normalizeH="0" baseline="0" noProof="0" dirty="0">
                <a:ln>
                  <a:noFill/>
                </a:ln>
                <a:solidFill>
                  <a:prstClr val="white"/>
                </a:solidFill>
                <a:effectLst/>
                <a:uLnTx/>
                <a:uFillTx/>
                <a:latin typeface="Calibri"/>
                <a:ea typeface="+mn-ea"/>
                <a:cs typeface="+mn-cs"/>
              </a:rPr>
              <a:t>Från vänster till höger;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Helglas, Överljus,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Underljus, Heltät</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84"/>
          <p:cNvSpPr txBox="1"/>
          <p:nvPr/>
        </p:nvSpPr>
        <p:spPr>
          <a:xfrm>
            <a:off x="581599" y="3075955"/>
            <a:ext cx="25673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SIDOR</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85"/>
          <p:cNvSpPr txBox="1"/>
          <p:nvPr/>
        </p:nvSpPr>
        <p:spPr>
          <a:xfrm>
            <a:off x="603263" y="4932474"/>
            <a:ext cx="20377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1" u="none" strike="noStrike" kern="1200" cap="none" spc="0" normalizeH="0" baseline="0" noProof="0" dirty="0">
                <a:ln>
                  <a:noFill/>
                </a:ln>
                <a:solidFill>
                  <a:prstClr val="white"/>
                </a:solidFill>
                <a:effectLst/>
                <a:uLnTx/>
                <a:uFillTx/>
                <a:latin typeface="Calibri"/>
                <a:ea typeface="+mn-ea"/>
                <a:cs typeface="+mn-cs"/>
              </a:rPr>
              <a:t>Från vänster till höger;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Helglas, Överljus,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Calibri"/>
                <a:ea typeface="+mn-ea"/>
                <a:cs typeface="+mn-cs"/>
              </a:rPr>
              <a:t>Underljus, Heltät</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Box 84"/>
          <p:cNvSpPr txBox="1"/>
          <p:nvPr/>
        </p:nvSpPr>
        <p:spPr>
          <a:xfrm>
            <a:off x="603264" y="4653574"/>
            <a:ext cx="25673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BAKSIDA</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658" y="1426546"/>
            <a:ext cx="1925103" cy="1360963"/>
          </a:xfrm>
          <a:prstGeom prst="rect">
            <a:avLst/>
          </a:prstGeom>
        </p:spPr>
      </p:pic>
      <p:pic>
        <p:nvPicPr>
          <p:cNvPr id="5" name="Bildobjek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1877" y="1425160"/>
            <a:ext cx="1946352" cy="1375984"/>
          </a:xfrm>
          <a:prstGeom prst="rect">
            <a:avLst/>
          </a:prstGeom>
        </p:spPr>
      </p:pic>
      <p:pic>
        <p:nvPicPr>
          <p:cNvPr id="6" name="Bildobjekt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1869" y="1420709"/>
            <a:ext cx="1943923" cy="1374267"/>
          </a:xfrm>
          <a:prstGeom prst="rect">
            <a:avLst/>
          </a:prstGeom>
        </p:spPr>
      </p:pic>
      <p:pic>
        <p:nvPicPr>
          <p:cNvPr id="7" name="Bildobjekt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1382" y="1425191"/>
            <a:ext cx="1957102" cy="1383584"/>
          </a:xfrm>
          <a:prstGeom prst="rect">
            <a:avLst/>
          </a:prstGeom>
        </p:spPr>
      </p:pic>
      <p:pic>
        <p:nvPicPr>
          <p:cNvPr id="8" name="Bildobjekt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8404" y="2900417"/>
            <a:ext cx="1974060" cy="1395572"/>
          </a:xfrm>
          <a:prstGeom prst="rect">
            <a:avLst/>
          </a:prstGeom>
        </p:spPr>
      </p:pic>
      <p:pic>
        <p:nvPicPr>
          <p:cNvPr id="9" name="Bildobjekt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0611" y="2911521"/>
            <a:ext cx="1940039" cy="1371521"/>
          </a:xfrm>
          <a:prstGeom prst="rect">
            <a:avLst/>
          </a:prstGeom>
        </p:spPr>
      </p:pic>
      <p:pic>
        <p:nvPicPr>
          <p:cNvPr id="10" name="Bildobjekt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1394" y="2915450"/>
            <a:ext cx="1940037" cy="1371520"/>
          </a:xfrm>
          <a:prstGeom prst="rect">
            <a:avLst/>
          </a:prstGeom>
        </p:spPr>
      </p:pic>
      <p:pic>
        <p:nvPicPr>
          <p:cNvPr id="11" name="Bildobjekt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41726" y="2900904"/>
            <a:ext cx="1955056" cy="1382138"/>
          </a:xfrm>
          <a:prstGeom prst="rect">
            <a:avLst/>
          </a:prstGeom>
        </p:spPr>
      </p:pic>
      <p:pic>
        <p:nvPicPr>
          <p:cNvPr id="12" name="Bildobjekt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9612" y="4506926"/>
            <a:ext cx="1960999" cy="1386339"/>
          </a:xfrm>
          <a:prstGeom prst="rect">
            <a:avLst/>
          </a:prstGeom>
        </p:spPr>
      </p:pic>
      <p:pic>
        <p:nvPicPr>
          <p:cNvPr id="16" name="Bildobjekt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1287" y="4495682"/>
            <a:ext cx="1951499" cy="1379623"/>
          </a:xfrm>
          <a:prstGeom prst="rect">
            <a:avLst/>
          </a:prstGeom>
        </p:spPr>
      </p:pic>
      <p:pic>
        <p:nvPicPr>
          <p:cNvPr id="17" name="Bildobjekt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8629" y="4506314"/>
            <a:ext cx="1951499" cy="1379623"/>
          </a:xfrm>
          <a:prstGeom prst="rect">
            <a:avLst/>
          </a:prstGeom>
        </p:spPr>
      </p:pic>
      <p:pic>
        <p:nvPicPr>
          <p:cNvPr id="18" name="Bildobjekt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10445" y="4495683"/>
            <a:ext cx="1951499" cy="1379623"/>
          </a:xfrm>
          <a:prstGeom prst="rect">
            <a:avLst/>
          </a:prstGeom>
        </p:spPr>
      </p:pic>
    </p:spTree>
    <p:extLst>
      <p:ext uri="{BB962C8B-B14F-4D97-AF65-F5344CB8AC3E}">
        <p14:creationId xmlns:p14="http://schemas.microsoft.com/office/powerpoint/2010/main" val="1876687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dobjekt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3" name="TextBox 85"/>
          <p:cNvSpPr txBox="1"/>
          <p:nvPr/>
        </p:nvSpPr>
        <p:spPr>
          <a:xfrm>
            <a:off x="9361583" y="4562728"/>
            <a:ext cx="19028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5" name="Rubrik 2"/>
          <p:cNvSpPr txBox="1">
            <a:spLocks/>
          </p:cNvSpPr>
          <p:nvPr/>
        </p:nvSpPr>
        <p:spPr>
          <a:xfrm>
            <a:off x="555638" y="505871"/>
            <a:ext cx="4302111" cy="675229"/>
          </a:xfrm>
          <a:prstGeom prst="rect">
            <a:avLst/>
          </a:prstGeom>
        </p:spPr>
        <p:txBody>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uLnTx/>
                <a:uFillTx/>
                <a:latin typeface="Arial"/>
                <a:ea typeface="+mj-ea"/>
                <a:cs typeface="+mj-cs"/>
              </a:rPr>
              <a:t>Hållbarhet som bärande idé</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Arial"/>
                <a:ea typeface="+mj-ea"/>
                <a:cs typeface="+mj-cs"/>
              </a:rPr>
              <a:t>Rätt till användning – Inte rätt till destruktion</a:t>
            </a:r>
          </a:p>
        </p:txBody>
      </p:sp>
      <p:sp>
        <p:nvSpPr>
          <p:cNvPr id="56" name="Rektangel 55"/>
          <p:cNvSpPr/>
          <p:nvPr/>
        </p:nvSpPr>
        <p:spPr>
          <a:xfrm>
            <a:off x="574440" y="6303233"/>
            <a:ext cx="418993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30000" noProof="0" dirty="0">
                <a:ln>
                  <a:noFill/>
                </a:ln>
                <a:solidFill>
                  <a:prstClr val="white"/>
                </a:solidFill>
                <a:effectLst/>
                <a:uLnTx/>
                <a:uFillTx/>
                <a:latin typeface="Calibri"/>
                <a:ea typeface="+mn-ea"/>
                <a:cs typeface="+mn-cs"/>
              </a:rPr>
              <a:t>Information om Multi</a:t>
            </a:r>
            <a:r>
              <a:rPr kumimoji="0" lang="sv-SE" sz="1800" b="0" i="0" u="none" strike="noStrike" kern="1200" cap="none" spc="0" normalizeH="0" baseline="0" noProof="0" dirty="0">
                <a:ln>
                  <a:noFill/>
                </a:ln>
                <a:solidFill>
                  <a:prstClr val="white"/>
                </a:solidFill>
                <a:effectLst/>
                <a:uLnTx/>
                <a:uFillTx/>
                <a:latin typeface="Calibri"/>
                <a:ea typeface="+mn-ea"/>
                <a:cs typeface="+mn-cs"/>
              </a:rPr>
              <a:t> </a:t>
            </a:r>
            <a:r>
              <a:rPr kumimoji="0" lang="sv-SE" sz="1800" b="0" i="0" u="none" strike="noStrike" kern="1200" cap="none" spc="0" normalizeH="0" baseline="30000" noProof="0" dirty="0" err="1">
                <a:ln>
                  <a:noFill/>
                </a:ln>
                <a:solidFill>
                  <a:prstClr val="white"/>
                </a:solidFill>
                <a:effectLst/>
                <a:uLnTx/>
                <a:uFillTx/>
                <a:latin typeface="Calibri"/>
                <a:ea typeface="+mn-ea"/>
                <a:cs typeface="+mn-cs"/>
              </a:rPr>
              <a:t>Room</a:t>
            </a:r>
            <a:r>
              <a:rPr kumimoji="0" lang="sv-SE" sz="1800" b="0" i="0" u="none" strike="noStrike" kern="1200" cap="none" spc="0" normalizeH="0" baseline="30000" noProof="0" dirty="0">
                <a:ln>
                  <a:noFill/>
                </a:ln>
                <a:solidFill>
                  <a:prstClr val="white"/>
                </a:solidFill>
                <a:effectLst/>
                <a:uLnTx/>
                <a:uFillTx/>
                <a:latin typeface="Calibri"/>
                <a:ea typeface="+mn-ea"/>
                <a:cs typeface="+mn-cs"/>
              </a:rPr>
              <a:t> hittar du på moelven.se/</a:t>
            </a:r>
            <a:r>
              <a:rPr kumimoji="0" lang="sv-SE" sz="1800" b="0" i="0" u="none" strike="noStrike" kern="1200" cap="none" spc="0" normalizeH="0" baseline="30000" noProof="0" dirty="0" err="1">
                <a:ln>
                  <a:noFill/>
                </a:ln>
                <a:solidFill>
                  <a:prstClr val="white"/>
                </a:solidFill>
                <a:effectLst/>
                <a:uLnTx/>
                <a:uFillTx/>
                <a:latin typeface="Calibri"/>
                <a:ea typeface="+mn-ea"/>
                <a:cs typeface="+mn-cs"/>
              </a:rPr>
              <a:t>multiroom</a:t>
            </a:r>
            <a:endParaRPr kumimoji="0" lang="sv-SE" sz="18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3" name="textruta 2"/>
          <p:cNvSpPr txBox="1"/>
          <p:nvPr/>
        </p:nvSpPr>
        <p:spPr>
          <a:xfrm>
            <a:off x="4913216" y="2458453"/>
            <a:ext cx="236556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a:ea typeface="+mn-ea"/>
                <a:cs typeface="+mn-cs"/>
              </a:rPr>
              <a:t>Upplevelsen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Behov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Köp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Användning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Återbruk</a:t>
            </a:r>
          </a:p>
        </p:txBody>
      </p:sp>
      <p:sp>
        <p:nvSpPr>
          <p:cNvPr id="41" name="textruta 40"/>
          <p:cNvSpPr txBox="1"/>
          <p:nvPr/>
        </p:nvSpPr>
        <p:spPr>
          <a:xfrm>
            <a:off x="1825492" y="2458453"/>
            <a:ext cx="236556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a:ea typeface="+mn-ea"/>
                <a:cs typeface="+mn-cs"/>
              </a:rPr>
              <a:t>Kundbehov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Energi &amp; Fokus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Inte störa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Inte bli störd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Akustiskt och visuellt</a:t>
            </a:r>
          </a:p>
        </p:txBody>
      </p:sp>
      <p:sp>
        <p:nvSpPr>
          <p:cNvPr id="42" name="textruta 41"/>
          <p:cNvSpPr txBox="1"/>
          <p:nvPr/>
        </p:nvSpPr>
        <p:spPr>
          <a:xfrm>
            <a:off x="7676670" y="2458453"/>
            <a:ext cx="256220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white"/>
                </a:solidFill>
                <a:effectLst/>
                <a:uLnTx/>
                <a:uFillTx/>
                <a:latin typeface="Calibri"/>
                <a:ea typeface="+mn-ea"/>
                <a:cs typeface="+mn-cs"/>
              </a:rPr>
              <a:t>Materialflöde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Giftfritt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Dokumenterat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Återanvändbart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Spårbart</a:t>
            </a:r>
          </a:p>
        </p:txBody>
      </p:sp>
    </p:spTree>
    <p:extLst>
      <p:ext uri="{BB962C8B-B14F-4D97-AF65-F5344CB8AC3E}">
        <p14:creationId xmlns:p14="http://schemas.microsoft.com/office/powerpoint/2010/main" val="1796043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318"/>
            <a:ext cx="12192000" cy="7618710"/>
          </a:xfrm>
          <a:prstGeom prst="rect">
            <a:avLst/>
          </a:prstGeom>
        </p:spPr>
      </p:pic>
      <p:grpSp>
        <p:nvGrpSpPr>
          <p:cNvPr id="4" name="Grupp 3"/>
          <p:cNvGrpSpPr/>
          <p:nvPr/>
        </p:nvGrpSpPr>
        <p:grpSpPr>
          <a:xfrm>
            <a:off x="9996096" y="6253831"/>
            <a:ext cx="1750996" cy="604169"/>
            <a:chOff x="838200" y="468313"/>
            <a:chExt cx="2190750" cy="755903"/>
          </a:xfrm>
        </p:grpSpPr>
        <p:sp>
          <p:nvSpPr>
            <p:cNvPr id="5" name="Freeform 5"/>
            <p:cNvSpPr>
              <a:spLocks noEditPoints="1"/>
            </p:cNvSpPr>
            <p:nvPr userDrawn="1"/>
          </p:nvSpPr>
          <p:spPr bwMode="auto">
            <a:xfrm>
              <a:off x="1271588" y="492125"/>
              <a:ext cx="301625" cy="231775"/>
            </a:xfrm>
            <a:custGeom>
              <a:avLst/>
              <a:gdLst>
                <a:gd name="T0" fmla="*/ 3 w 80"/>
                <a:gd name="T1" fmla="*/ 19 h 61"/>
                <a:gd name="T2" fmla="*/ 6 w 80"/>
                <a:gd name="T3" fmla="*/ 13 h 61"/>
                <a:gd name="T4" fmla="*/ 37 w 80"/>
                <a:gd name="T5" fmla="*/ 0 h 61"/>
                <a:gd name="T6" fmla="*/ 57 w 80"/>
                <a:gd name="T7" fmla="*/ 3 h 61"/>
                <a:gd name="T8" fmla="*/ 77 w 80"/>
                <a:gd name="T9" fmla="*/ 18 h 61"/>
                <a:gd name="T10" fmla="*/ 79 w 80"/>
                <a:gd name="T11" fmla="*/ 25 h 61"/>
                <a:gd name="T12" fmla="*/ 79 w 80"/>
                <a:gd name="T13" fmla="*/ 36 h 61"/>
                <a:gd name="T14" fmla="*/ 68 w 80"/>
                <a:gd name="T15" fmla="*/ 53 h 61"/>
                <a:gd name="T16" fmla="*/ 41 w 80"/>
                <a:gd name="T17" fmla="*/ 61 h 61"/>
                <a:gd name="T18" fmla="*/ 14 w 80"/>
                <a:gd name="T19" fmla="*/ 55 h 61"/>
                <a:gd name="T20" fmla="*/ 1 w 80"/>
                <a:gd name="T21" fmla="*/ 27 h 61"/>
                <a:gd name="T22" fmla="*/ 3 w 80"/>
                <a:gd name="T23" fmla="*/ 19 h 61"/>
                <a:gd name="T24" fmla="*/ 39 w 80"/>
                <a:gd name="T25" fmla="*/ 11 h 61"/>
                <a:gd name="T26" fmla="*/ 61 w 80"/>
                <a:gd name="T27" fmla="*/ 31 h 61"/>
                <a:gd name="T28" fmla="*/ 40 w 80"/>
                <a:gd name="T29" fmla="*/ 53 h 61"/>
                <a:gd name="T30" fmla="*/ 19 w 80"/>
                <a:gd name="T31" fmla="*/ 31 h 61"/>
                <a:gd name="T32" fmla="*/ 39 w 80"/>
                <a:gd name="T33" fmla="*/ 1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61">
                  <a:moveTo>
                    <a:pt x="3" y="19"/>
                  </a:moveTo>
                  <a:cubicBezTo>
                    <a:pt x="4" y="17"/>
                    <a:pt x="5" y="15"/>
                    <a:pt x="6" y="13"/>
                  </a:cubicBezTo>
                  <a:cubicBezTo>
                    <a:pt x="14" y="3"/>
                    <a:pt x="26" y="1"/>
                    <a:pt x="37" y="0"/>
                  </a:cubicBezTo>
                  <a:cubicBezTo>
                    <a:pt x="44" y="0"/>
                    <a:pt x="51" y="0"/>
                    <a:pt x="57" y="3"/>
                  </a:cubicBezTo>
                  <a:cubicBezTo>
                    <a:pt x="66" y="5"/>
                    <a:pt x="74" y="10"/>
                    <a:pt x="77" y="18"/>
                  </a:cubicBezTo>
                  <a:cubicBezTo>
                    <a:pt x="78" y="20"/>
                    <a:pt x="78" y="22"/>
                    <a:pt x="79" y="25"/>
                  </a:cubicBezTo>
                  <a:cubicBezTo>
                    <a:pt x="80" y="29"/>
                    <a:pt x="80" y="32"/>
                    <a:pt x="79" y="36"/>
                  </a:cubicBezTo>
                  <a:cubicBezTo>
                    <a:pt x="78" y="43"/>
                    <a:pt x="74" y="49"/>
                    <a:pt x="68" y="53"/>
                  </a:cubicBezTo>
                  <a:cubicBezTo>
                    <a:pt x="60" y="59"/>
                    <a:pt x="51" y="61"/>
                    <a:pt x="41" y="61"/>
                  </a:cubicBezTo>
                  <a:cubicBezTo>
                    <a:pt x="32" y="61"/>
                    <a:pt x="23" y="59"/>
                    <a:pt x="14" y="55"/>
                  </a:cubicBezTo>
                  <a:cubicBezTo>
                    <a:pt x="5" y="49"/>
                    <a:pt x="0" y="38"/>
                    <a:pt x="1" y="27"/>
                  </a:cubicBezTo>
                  <a:cubicBezTo>
                    <a:pt x="1" y="24"/>
                    <a:pt x="2" y="22"/>
                    <a:pt x="3" y="19"/>
                  </a:cubicBezTo>
                  <a:close/>
                  <a:moveTo>
                    <a:pt x="39" y="11"/>
                  </a:moveTo>
                  <a:cubicBezTo>
                    <a:pt x="51" y="11"/>
                    <a:pt x="61" y="19"/>
                    <a:pt x="61" y="31"/>
                  </a:cubicBezTo>
                  <a:cubicBezTo>
                    <a:pt x="61" y="44"/>
                    <a:pt x="52" y="53"/>
                    <a:pt x="40" y="53"/>
                  </a:cubicBezTo>
                  <a:cubicBezTo>
                    <a:pt x="27" y="53"/>
                    <a:pt x="19" y="44"/>
                    <a:pt x="19" y="31"/>
                  </a:cubicBezTo>
                  <a:cubicBezTo>
                    <a:pt x="19" y="19"/>
                    <a:pt x="27" y="11"/>
                    <a:pt x="3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a:spLocks noEditPoints="1"/>
            </p:cNvSpPr>
            <p:nvPr userDrawn="1"/>
          </p:nvSpPr>
          <p:spPr bwMode="auto">
            <a:xfrm>
              <a:off x="1343025" y="533400"/>
              <a:ext cx="158750" cy="160338"/>
            </a:xfrm>
            <a:custGeom>
              <a:avLst/>
              <a:gdLst>
                <a:gd name="T0" fmla="*/ 21 w 42"/>
                <a:gd name="T1" fmla="*/ 0 h 42"/>
                <a:gd name="T2" fmla="*/ 42 w 42"/>
                <a:gd name="T3" fmla="*/ 21 h 42"/>
                <a:gd name="T4" fmla="*/ 21 w 42"/>
                <a:gd name="T5" fmla="*/ 42 h 42"/>
                <a:gd name="T6" fmla="*/ 0 w 42"/>
                <a:gd name="T7" fmla="*/ 21 h 42"/>
                <a:gd name="T8" fmla="*/ 21 w 42"/>
                <a:gd name="T9" fmla="*/ 0 h 42"/>
                <a:gd name="T10" fmla="*/ 21 w 42"/>
                <a:gd name="T11" fmla="*/ 6 h 42"/>
                <a:gd name="T12" fmla="*/ 36 w 42"/>
                <a:gd name="T13" fmla="*/ 21 h 42"/>
                <a:gd name="T14" fmla="*/ 21 w 42"/>
                <a:gd name="T15" fmla="*/ 36 h 42"/>
                <a:gd name="T16" fmla="*/ 6 w 42"/>
                <a:gd name="T17" fmla="*/ 21 h 42"/>
                <a:gd name="T18" fmla="*/ 21 w 42"/>
                <a:gd name="T1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0"/>
                  </a:moveTo>
                  <a:cubicBezTo>
                    <a:pt x="33" y="0"/>
                    <a:pt x="42" y="9"/>
                    <a:pt x="42" y="21"/>
                  </a:cubicBezTo>
                  <a:cubicBezTo>
                    <a:pt x="42" y="32"/>
                    <a:pt x="33" y="42"/>
                    <a:pt x="21" y="42"/>
                  </a:cubicBezTo>
                  <a:cubicBezTo>
                    <a:pt x="9" y="42"/>
                    <a:pt x="0" y="32"/>
                    <a:pt x="0" y="21"/>
                  </a:cubicBezTo>
                  <a:cubicBezTo>
                    <a:pt x="0" y="9"/>
                    <a:pt x="9" y="0"/>
                    <a:pt x="21" y="0"/>
                  </a:cubicBezTo>
                  <a:close/>
                  <a:moveTo>
                    <a:pt x="21" y="6"/>
                  </a:moveTo>
                  <a:cubicBezTo>
                    <a:pt x="29" y="6"/>
                    <a:pt x="36" y="13"/>
                    <a:pt x="36" y="21"/>
                  </a:cubicBezTo>
                  <a:cubicBezTo>
                    <a:pt x="36" y="29"/>
                    <a:pt x="29" y="36"/>
                    <a:pt x="21" y="36"/>
                  </a:cubicBezTo>
                  <a:cubicBezTo>
                    <a:pt x="13" y="36"/>
                    <a:pt x="6" y="29"/>
                    <a:pt x="6" y="21"/>
                  </a:cubicBezTo>
                  <a:cubicBezTo>
                    <a:pt x="6" y="13"/>
                    <a:pt x="13" y="6"/>
                    <a:pt x="21" y="6"/>
                  </a:cubicBez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a:spLocks noEditPoints="1"/>
            </p:cNvSpPr>
            <p:nvPr userDrawn="1"/>
          </p:nvSpPr>
          <p:spPr bwMode="auto">
            <a:xfrm>
              <a:off x="838200" y="468313"/>
              <a:ext cx="2117725" cy="285750"/>
            </a:xfrm>
            <a:custGeom>
              <a:avLst/>
              <a:gdLst>
                <a:gd name="T0" fmla="*/ 47 w 562"/>
                <a:gd name="T1" fmla="*/ 5 h 75"/>
                <a:gd name="T2" fmla="*/ 73 w 562"/>
                <a:gd name="T3" fmla="*/ 5 h 75"/>
                <a:gd name="T4" fmla="*/ 120 w 562"/>
                <a:gd name="T5" fmla="*/ 14 h 75"/>
                <a:gd name="T6" fmla="*/ 144 w 562"/>
                <a:gd name="T7" fmla="*/ 3 h 75"/>
                <a:gd name="T8" fmla="*/ 189 w 562"/>
                <a:gd name="T9" fmla="*/ 13 h 75"/>
                <a:gd name="T10" fmla="*/ 493 w 562"/>
                <a:gd name="T11" fmla="*/ 5 h 75"/>
                <a:gd name="T12" fmla="*/ 522 w 562"/>
                <a:gd name="T13" fmla="*/ 5 h 75"/>
                <a:gd name="T14" fmla="*/ 562 w 562"/>
                <a:gd name="T15" fmla="*/ 27 h 75"/>
                <a:gd name="T16" fmla="*/ 553 w 562"/>
                <a:gd name="T17" fmla="*/ 29 h 75"/>
                <a:gd name="T18" fmla="*/ 533 w 562"/>
                <a:gd name="T19" fmla="*/ 70 h 75"/>
                <a:gd name="T20" fmla="*/ 505 w 562"/>
                <a:gd name="T21" fmla="*/ 70 h 75"/>
                <a:gd name="T22" fmla="*/ 392 w 562"/>
                <a:gd name="T23" fmla="*/ 48 h 75"/>
                <a:gd name="T24" fmla="*/ 402 w 562"/>
                <a:gd name="T25" fmla="*/ 45 h 75"/>
                <a:gd name="T26" fmla="*/ 398 w 562"/>
                <a:gd name="T27" fmla="*/ 27 h 75"/>
                <a:gd name="T28" fmla="*/ 383 w 562"/>
                <a:gd name="T29" fmla="*/ 34 h 75"/>
                <a:gd name="T30" fmla="*/ 346 w 562"/>
                <a:gd name="T31" fmla="*/ 70 h 75"/>
                <a:gd name="T32" fmla="*/ 336 w 562"/>
                <a:gd name="T33" fmla="*/ 70 h 75"/>
                <a:gd name="T34" fmla="*/ 189 w 562"/>
                <a:gd name="T35" fmla="*/ 62 h 75"/>
                <a:gd name="T36" fmla="*/ 132 w 562"/>
                <a:gd name="T37" fmla="*/ 69 h 75"/>
                <a:gd name="T38" fmla="*/ 120 w 562"/>
                <a:gd name="T39" fmla="*/ 70 h 75"/>
                <a:gd name="T40" fmla="*/ 71 w 562"/>
                <a:gd name="T41" fmla="*/ 53 h 75"/>
                <a:gd name="T42" fmla="*/ 51 w 562"/>
                <a:gd name="T43" fmla="*/ 70 h 75"/>
                <a:gd name="T44" fmla="*/ 41 w 562"/>
                <a:gd name="T45" fmla="*/ 70 h 75"/>
                <a:gd name="T46" fmla="*/ 0 w 562"/>
                <a:gd name="T47" fmla="*/ 48 h 75"/>
                <a:gd name="T48" fmla="*/ 10 w 562"/>
                <a:gd name="T49" fmla="*/ 45 h 75"/>
                <a:gd name="T50" fmla="*/ 6 w 562"/>
                <a:gd name="T51" fmla="*/ 27 h 75"/>
                <a:gd name="T52" fmla="*/ 0 w 562"/>
                <a:gd name="T53" fmla="*/ 5 h 75"/>
                <a:gd name="T54" fmla="*/ 122 w 562"/>
                <a:gd name="T55" fmla="*/ 21 h 75"/>
                <a:gd name="T56" fmla="*/ 171 w 562"/>
                <a:gd name="T57" fmla="*/ 11 h 75"/>
                <a:gd name="T58" fmla="*/ 192 w 562"/>
                <a:gd name="T59" fmla="*/ 32 h 75"/>
                <a:gd name="T60" fmla="*/ 182 w 562"/>
                <a:gd name="T61" fmla="*/ 59 h 75"/>
                <a:gd name="T62" fmla="*/ 130 w 562"/>
                <a:gd name="T63" fmla="*/ 61 h 75"/>
                <a:gd name="T64" fmla="*/ 119 w 562"/>
                <a:gd name="T65" fmla="*/ 27 h 75"/>
                <a:gd name="T66" fmla="*/ 504 w 562"/>
                <a:gd name="T67" fmla="*/ 48 h 75"/>
                <a:gd name="T68" fmla="*/ 496 w 562"/>
                <a:gd name="T69" fmla="*/ 46 h 75"/>
                <a:gd name="T70" fmla="*/ 531 w 562"/>
                <a:gd name="T71" fmla="*/ 33 h 75"/>
                <a:gd name="T72" fmla="*/ 528 w 562"/>
                <a:gd name="T73" fmla="*/ 27 h 75"/>
                <a:gd name="T74" fmla="*/ 531 w 562"/>
                <a:gd name="T75" fmla="*/ 33 h 75"/>
                <a:gd name="T76" fmla="*/ 470 w 562"/>
                <a:gd name="T77" fmla="*/ 36 h 75"/>
                <a:gd name="T78" fmla="*/ 474 w 562"/>
                <a:gd name="T79" fmla="*/ 30 h 75"/>
                <a:gd name="T80" fmla="*/ 470 w 562"/>
                <a:gd name="T81" fmla="*/ 48 h 75"/>
                <a:gd name="T82" fmla="*/ 453 w 562"/>
                <a:gd name="T83" fmla="*/ 39 h 75"/>
                <a:gd name="T84" fmla="*/ 363 w 562"/>
                <a:gd name="T85" fmla="*/ 30 h 75"/>
                <a:gd name="T86" fmla="*/ 354 w 562"/>
                <a:gd name="T87" fmla="*/ 30 h 75"/>
                <a:gd name="T88" fmla="*/ 301 w 562"/>
                <a:gd name="T89" fmla="*/ 30 h 75"/>
                <a:gd name="T90" fmla="*/ 316 w 562"/>
                <a:gd name="T91" fmla="*/ 27 h 75"/>
                <a:gd name="T92" fmla="*/ 316 w 562"/>
                <a:gd name="T93" fmla="*/ 38 h 75"/>
                <a:gd name="T94" fmla="*/ 312 w 562"/>
                <a:gd name="T95" fmla="*/ 48 h 75"/>
                <a:gd name="T96" fmla="*/ 301 w 562"/>
                <a:gd name="T97" fmla="*/ 30 h 75"/>
                <a:gd name="T98" fmla="*/ 267 w 562"/>
                <a:gd name="T99" fmla="*/ 27 h 75"/>
                <a:gd name="T100" fmla="*/ 271 w 562"/>
                <a:gd name="T101" fmla="*/ 45 h 75"/>
                <a:gd name="T102" fmla="*/ 267 w 562"/>
                <a:gd name="T103" fmla="*/ 39 h 75"/>
                <a:gd name="T104" fmla="*/ 250 w 562"/>
                <a:gd name="T105" fmla="*/ 36 h 75"/>
                <a:gd name="T106" fmla="*/ 80 w 562"/>
                <a:gd name="T107" fmla="*/ 36 h 75"/>
                <a:gd name="T108" fmla="*/ 77 w 562"/>
                <a:gd name="T109" fmla="*/ 48 h 75"/>
                <a:gd name="T110" fmla="*/ 80 w 562"/>
                <a:gd name="T111" fmla="*/ 36 h 75"/>
                <a:gd name="T112" fmla="*/ 35 w 562"/>
                <a:gd name="T113" fmla="*/ 48 h 75"/>
                <a:gd name="T114" fmla="*/ 31 w 562"/>
                <a:gd name="T115"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2" h="75">
                  <a:moveTo>
                    <a:pt x="0" y="5"/>
                  </a:moveTo>
                  <a:cubicBezTo>
                    <a:pt x="47" y="5"/>
                    <a:pt x="47" y="5"/>
                    <a:pt x="47" y="5"/>
                  </a:cubicBezTo>
                  <a:cubicBezTo>
                    <a:pt x="60" y="28"/>
                    <a:pt x="60" y="28"/>
                    <a:pt x="60" y="28"/>
                  </a:cubicBezTo>
                  <a:cubicBezTo>
                    <a:pt x="73" y="5"/>
                    <a:pt x="73" y="5"/>
                    <a:pt x="73" y="5"/>
                  </a:cubicBezTo>
                  <a:cubicBezTo>
                    <a:pt x="120" y="5"/>
                    <a:pt x="120" y="5"/>
                    <a:pt x="120" y="5"/>
                  </a:cubicBezTo>
                  <a:cubicBezTo>
                    <a:pt x="120" y="14"/>
                    <a:pt x="120" y="14"/>
                    <a:pt x="120" y="14"/>
                  </a:cubicBezTo>
                  <a:cubicBezTo>
                    <a:pt x="122" y="12"/>
                    <a:pt x="122" y="12"/>
                    <a:pt x="122" y="12"/>
                  </a:cubicBezTo>
                  <a:cubicBezTo>
                    <a:pt x="128" y="7"/>
                    <a:pt x="136" y="5"/>
                    <a:pt x="144" y="3"/>
                  </a:cubicBezTo>
                  <a:cubicBezTo>
                    <a:pt x="157" y="0"/>
                    <a:pt x="173" y="3"/>
                    <a:pt x="184" y="10"/>
                  </a:cubicBezTo>
                  <a:cubicBezTo>
                    <a:pt x="186" y="11"/>
                    <a:pt x="188" y="12"/>
                    <a:pt x="189" y="13"/>
                  </a:cubicBezTo>
                  <a:cubicBezTo>
                    <a:pt x="189" y="5"/>
                    <a:pt x="189" y="5"/>
                    <a:pt x="189" y="5"/>
                  </a:cubicBezTo>
                  <a:cubicBezTo>
                    <a:pt x="493" y="5"/>
                    <a:pt x="493" y="5"/>
                    <a:pt x="493" y="5"/>
                  </a:cubicBezTo>
                  <a:cubicBezTo>
                    <a:pt x="522" y="26"/>
                    <a:pt x="522" y="26"/>
                    <a:pt x="522" y="26"/>
                  </a:cubicBezTo>
                  <a:cubicBezTo>
                    <a:pt x="522" y="5"/>
                    <a:pt x="522" y="5"/>
                    <a:pt x="522" y="5"/>
                  </a:cubicBezTo>
                  <a:cubicBezTo>
                    <a:pt x="562" y="5"/>
                    <a:pt x="562" y="5"/>
                    <a:pt x="562" y="5"/>
                  </a:cubicBezTo>
                  <a:cubicBezTo>
                    <a:pt x="562" y="27"/>
                    <a:pt x="562" y="27"/>
                    <a:pt x="562" y="27"/>
                  </a:cubicBezTo>
                  <a:cubicBezTo>
                    <a:pt x="556" y="27"/>
                    <a:pt x="556" y="27"/>
                    <a:pt x="556" y="27"/>
                  </a:cubicBezTo>
                  <a:cubicBezTo>
                    <a:pt x="554" y="27"/>
                    <a:pt x="553" y="27"/>
                    <a:pt x="553" y="29"/>
                  </a:cubicBezTo>
                  <a:cubicBezTo>
                    <a:pt x="553" y="70"/>
                    <a:pt x="553" y="70"/>
                    <a:pt x="553" y="70"/>
                  </a:cubicBezTo>
                  <a:cubicBezTo>
                    <a:pt x="533" y="70"/>
                    <a:pt x="533" y="70"/>
                    <a:pt x="533" y="70"/>
                  </a:cubicBezTo>
                  <a:cubicBezTo>
                    <a:pt x="505" y="49"/>
                    <a:pt x="505" y="49"/>
                    <a:pt x="505" y="49"/>
                  </a:cubicBezTo>
                  <a:cubicBezTo>
                    <a:pt x="505" y="70"/>
                    <a:pt x="505" y="70"/>
                    <a:pt x="505" y="70"/>
                  </a:cubicBezTo>
                  <a:cubicBezTo>
                    <a:pt x="392" y="70"/>
                    <a:pt x="392" y="70"/>
                    <a:pt x="392" y="70"/>
                  </a:cubicBezTo>
                  <a:cubicBezTo>
                    <a:pt x="392" y="48"/>
                    <a:pt x="392" y="48"/>
                    <a:pt x="392" y="48"/>
                  </a:cubicBezTo>
                  <a:cubicBezTo>
                    <a:pt x="398" y="48"/>
                    <a:pt x="398" y="48"/>
                    <a:pt x="398" y="48"/>
                  </a:cubicBezTo>
                  <a:cubicBezTo>
                    <a:pt x="400" y="48"/>
                    <a:pt x="402" y="47"/>
                    <a:pt x="402" y="45"/>
                  </a:cubicBezTo>
                  <a:cubicBezTo>
                    <a:pt x="402" y="30"/>
                    <a:pt x="402" y="30"/>
                    <a:pt x="402" y="30"/>
                  </a:cubicBezTo>
                  <a:cubicBezTo>
                    <a:pt x="402" y="28"/>
                    <a:pt x="401" y="27"/>
                    <a:pt x="398" y="27"/>
                  </a:cubicBezTo>
                  <a:cubicBezTo>
                    <a:pt x="392" y="27"/>
                    <a:pt x="392" y="27"/>
                    <a:pt x="392" y="27"/>
                  </a:cubicBezTo>
                  <a:cubicBezTo>
                    <a:pt x="387" y="27"/>
                    <a:pt x="385" y="31"/>
                    <a:pt x="383" y="34"/>
                  </a:cubicBezTo>
                  <a:cubicBezTo>
                    <a:pt x="363" y="70"/>
                    <a:pt x="363" y="70"/>
                    <a:pt x="363" y="70"/>
                  </a:cubicBezTo>
                  <a:cubicBezTo>
                    <a:pt x="346" y="70"/>
                    <a:pt x="346" y="70"/>
                    <a:pt x="346" y="70"/>
                  </a:cubicBezTo>
                  <a:cubicBezTo>
                    <a:pt x="336" y="54"/>
                    <a:pt x="336" y="54"/>
                    <a:pt x="336" y="54"/>
                  </a:cubicBezTo>
                  <a:cubicBezTo>
                    <a:pt x="336" y="70"/>
                    <a:pt x="336" y="70"/>
                    <a:pt x="336" y="70"/>
                  </a:cubicBezTo>
                  <a:cubicBezTo>
                    <a:pt x="189" y="70"/>
                    <a:pt x="189" y="70"/>
                    <a:pt x="189" y="70"/>
                  </a:cubicBezTo>
                  <a:cubicBezTo>
                    <a:pt x="189" y="62"/>
                    <a:pt x="189" y="62"/>
                    <a:pt x="189" y="62"/>
                  </a:cubicBezTo>
                  <a:cubicBezTo>
                    <a:pt x="186" y="65"/>
                    <a:pt x="182" y="67"/>
                    <a:pt x="179" y="69"/>
                  </a:cubicBezTo>
                  <a:cubicBezTo>
                    <a:pt x="165" y="75"/>
                    <a:pt x="146" y="75"/>
                    <a:pt x="132" y="69"/>
                  </a:cubicBezTo>
                  <a:cubicBezTo>
                    <a:pt x="130" y="68"/>
                    <a:pt x="122" y="64"/>
                    <a:pt x="120" y="62"/>
                  </a:cubicBezTo>
                  <a:cubicBezTo>
                    <a:pt x="120" y="70"/>
                    <a:pt x="120" y="70"/>
                    <a:pt x="120" y="70"/>
                  </a:cubicBezTo>
                  <a:cubicBezTo>
                    <a:pt x="71" y="70"/>
                    <a:pt x="71" y="70"/>
                    <a:pt x="71" y="70"/>
                  </a:cubicBezTo>
                  <a:cubicBezTo>
                    <a:pt x="71" y="53"/>
                    <a:pt x="71" y="53"/>
                    <a:pt x="71" y="53"/>
                  </a:cubicBezTo>
                  <a:cubicBezTo>
                    <a:pt x="61" y="70"/>
                    <a:pt x="61" y="70"/>
                    <a:pt x="61" y="70"/>
                  </a:cubicBezTo>
                  <a:cubicBezTo>
                    <a:pt x="51" y="70"/>
                    <a:pt x="51" y="70"/>
                    <a:pt x="51" y="70"/>
                  </a:cubicBezTo>
                  <a:cubicBezTo>
                    <a:pt x="41" y="53"/>
                    <a:pt x="41" y="53"/>
                    <a:pt x="41" y="53"/>
                  </a:cubicBezTo>
                  <a:cubicBezTo>
                    <a:pt x="41" y="70"/>
                    <a:pt x="41" y="70"/>
                    <a:pt x="41" y="70"/>
                  </a:cubicBezTo>
                  <a:cubicBezTo>
                    <a:pt x="0" y="70"/>
                    <a:pt x="0" y="70"/>
                    <a:pt x="0" y="70"/>
                  </a:cubicBezTo>
                  <a:cubicBezTo>
                    <a:pt x="0" y="48"/>
                    <a:pt x="0" y="48"/>
                    <a:pt x="0" y="48"/>
                  </a:cubicBezTo>
                  <a:cubicBezTo>
                    <a:pt x="6" y="48"/>
                    <a:pt x="6" y="48"/>
                    <a:pt x="6" y="48"/>
                  </a:cubicBezTo>
                  <a:cubicBezTo>
                    <a:pt x="8" y="48"/>
                    <a:pt x="10" y="47"/>
                    <a:pt x="10" y="45"/>
                  </a:cubicBezTo>
                  <a:cubicBezTo>
                    <a:pt x="10" y="30"/>
                    <a:pt x="10" y="30"/>
                    <a:pt x="10" y="30"/>
                  </a:cubicBezTo>
                  <a:cubicBezTo>
                    <a:pt x="10" y="28"/>
                    <a:pt x="8" y="27"/>
                    <a:pt x="6" y="27"/>
                  </a:cubicBezTo>
                  <a:cubicBezTo>
                    <a:pt x="0" y="27"/>
                    <a:pt x="0" y="27"/>
                    <a:pt x="0" y="27"/>
                  </a:cubicBezTo>
                  <a:cubicBezTo>
                    <a:pt x="0" y="5"/>
                    <a:pt x="0" y="5"/>
                    <a:pt x="0" y="5"/>
                  </a:cubicBezTo>
                  <a:close/>
                  <a:moveTo>
                    <a:pt x="119" y="27"/>
                  </a:moveTo>
                  <a:cubicBezTo>
                    <a:pt x="120" y="25"/>
                    <a:pt x="121" y="23"/>
                    <a:pt x="122" y="21"/>
                  </a:cubicBezTo>
                  <a:cubicBezTo>
                    <a:pt x="130" y="12"/>
                    <a:pt x="141" y="10"/>
                    <a:pt x="152" y="8"/>
                  </a:cubicBezTo>
                  <a:cubicBezTo>
                    <a:pt x="158" y="8"/>
                    <a:pt x="165" y="9"/>
                    <a:pt x="171" y="11"/>
                  </a:cubicBezTo>
                  <a:cubicBezTo>
                    <a:pt x="179" y="13"/>
                    <a:pt x="187" y="18"/>
                    <a:pt x="190" y="26"/>
                  </a:cubicBezTo>
                  <a:cubicBezTo>
                    <a:pt x="191" y="28"/>
                    <a:pt x="192" y="30"/>
                    <a:pt x="192" y="32"/>
                  </a:cubicBezTo>
                  <a:cubicBezTo>
                    <a:pt x="193" y="36"/>
                    <a:pt x="193" y="39"/>
                    <a:pt x="192" y="43"/>
                  </a:cubicBezTo>
                  <a:cubicBezTo>
                    <a:pt x="191" y="49"/>
                    <a:pt x="187" y="55"/>
                    <a:pt x="182" y="59"/>
                  </a:cubicBezTo>
                  <a:cubicBezTo>
                    <a:pt x="174" y="65"/>
                    <a:pt x="165" y="66"/>
                    <a:pt x="156" y="67"/>
                  </a:cubicBezTo>
                  <a:cubicBezTo>
                    <a:pt x="147" y="67"/>
                    <a:pt x="138" y="65"/>
                    <a:pt x="130" y="61"/>
                  </a:cubicBezTo>
                  <a:cubicBezTo>
                    <a:pt x="121" y="56"/>
                    <a:pt x="116" y="45"/>
                    <a:pt x="117" y="34"/>
                  </a:cubicBezTo>
                  <a:cubicBezTo>
                    <a:pt x="117" y="32"/>
                    <a:pt x="118" y="29"/>
                    <a:pt x="119" y="27"/>
                  </a:cubicBezTo>
                  <a:close/>
                  <a:moveTo>
                    <a:pt x="496" y="42"/>
                  </a:moveTo>
                  <a:cubicBezTo>
                    <a:pt x="504" y="48"/>
                    <a:pt x="504" y="48"/>
                    <a:pt x="504" y="48"/>
                  </a:cubicBezTo>
                  <a:cubicBezTo>
                    <a:pt x="499" y="48"/>
                    <a:pt x="499" y="48"/>
                    <a:pt x="499" y="48"/>
                  </a:cubicBezTo>
                  <a:cubicBezTo>
                    <a:pt x="497" y="48"/>
                    <a:pt x="496" y="48"/>
                    <a:pt x="496" y="46"/>
                  </a:cubicBezTo>
                  <a:cubicBezTo>
                    <a:pt x="496" y="42"/>
                    <a:pt x="496" y="42"/>
                    <a:pt x="496" y="42"/>
                  </a:cubicBezTo>
                  <a:close/>
                  <a:moveTo>
                    <a:pt x="531" y="33"/>
                  </a:moveTo>
                  <a:cubicBezTo>
                    <a:pt x="523" y="27"/>
                    <a:pt x="523" y="27"/>
                    <a:pt x="523" y="27"/>
                  </a:cubicBezTo>
                  <a:cubicBezTo>
                    <a:pt x="528" y="27"/>
                    <a:pt x="528" y="27"/>
                    <a:pt x="528" y="27"/>
                  </a:cubicBezTo>
                  <a:cubicBezTo>
                    <a:pt x="529" y="27"/>
                    <a:pt x="531" y="27"/>
                    <a:pt x="531" y="30"/>
                  </a:cubicBezTo>
                  <a:cubicBezTo>
                    <a:pt x="531" y="33"/>
                    <a:pt x="531" y="33"/>
                    <a:pt x="531" y="33"/>
                  </a:cubicBezTo>
                  <a:close/>
                  <a:moveTo>
                    <a:pt x="453" y="36"/>
                  </a:moveTo>
                  <a:cubicBezTo>
                    <a:pt x="470" y="36"/>
                    <a:pt x="470" y="36"/>
                    <a:pt x="470" y="36"/>
                  </a:cubicBezTo>
                  <a:cubicBezTo>
                    <a:pt x="470" y="27"/>
                    <a:pt x="470" y="27"/>
                    <a:pt x="470" y="27"/>
                  </a:cubicBezTo>
                  <a:cubicBezTo>
                    <a:pt x="472" y="27"/>
                    <a:pt x="474" y="28"/>
                    <a:pt x="474" y="30"/>
                  </a:cubicBezTo>
                  <a:cubicBezTo>
                    <a:pt x="474" y="45"/>
                    <a:pt x="474" y="45"/>
                    <a:pt x="474" y="45"/>
                  </a:cubicBezTo>
                  <a:cubicBezTo>
                    <a:pt x="474" y="48"/>
                    <a:pt x="470" y="48"/>
                    <a:pt x="470" y="48"/>
                  </a:cubicBezTo>
                  <a:cubicBezTo>
                    <a:pt x="470" y="39"/>
                    <a:pt x="470" y="39"/>
                    <a:pt x="470" y="39"/>
                  </a:cubicBezTo>
                  <a:cubicBezTo>
                    <a:pt x="453" y="39"/>
                    <a:pt x="453" y="39"/>
                    <a:pt x="453" y="39"/>
                  </a:cubicBezTo>
                  <a:cubicBezTo>
                    <a:pt x="453" y="36"/>
                    <a:pt x="453" y="36"/>
                    <a:pt x="453" y="36"/>
                  </a:cubicBezTo>
                  <a:close/>
                  <a:moveTo>
                    <a:pt x="363" y="30"/>
                  </a:moveTo>
                  <a:cubicBezTo>
                    <a:pt x="358" y="38"/>
                    <a:pt x="358" y="38"/>
                    <a:pt x="358" y="38"/>
                  </a:cubicBezTo>
                  <a:cubicBezTo>
                    <a:pt x="354" y="30"/>
                    <a:pt x="354" y="30"/>
                    <a:pt x="354" y="30"/>
                  </a:cubicBezTo>
                  <a:cubicBezTo>
                    <a:pt x="351" y="23"/>
                    <a:pt x="365" y="23"/>
                    <a:pt x="363" y="30"/>
                  </a:cubicBezTo>
                  <a:close/>
                  <a:moveTo>
                    <a:pt x="301" y="30"/>
                  </a:moveTo>
                  <a:cubicBezTo>
                    <a:pt x="301" y="28"/>
                    <a:pt x="303" y="27"/>
                    <a:pt x="305" y="27"/>
                  </a:cubicBezTo>
                  <a:cubicBezTo>
                    <a:pt x="316" y="27"/>
                    <a:pt x="316" y="27"/>
                    <a:pt x="316" y="27"/>
                  </a:cubicBezTo>
                  <a:cubicBezTo>
                    <a:pt x="321" y="27"/>
                    <a:pt x="323" y="30"/>
                    <a:pt x="327" y="38"/>
                  </a:cubicBezTo>
                  <a:cubicBezTo>
                    <a:pt x="316" y="38"/>
                    <a:pt x="316" y="38"/>
                    <a:pt x="316" y="38"/>
                  </a:cubicBezTo>
                  <a:cubicBezTo>
                    <a:pt x="316" y="45"/>
                    <a:pt x="316" y="45"/>
                    <a:pt x="316" y="45"/>
                  </a:cubicBezTo>
                  <a:cubicBezTo>
                    <a:pt x="316" y="47"/>
                    <a:pt x="316" y="48"/>
                    <a:pt x="312" y="48"/>
                  </a:cubicBezTo>
                  <a:cubicBezTo>
                    <a:pt x="301" y="48"/>
                    <a:pt x="301" y="48"/>
                    <a:pt x="301" y="48"/>
                  </a:cubicBezTo>
                  <a:cubicBezTo>
                    <a:pt x="301" y="30"/>
                    <a:pt x="301" y="30"/>
                    <a:pt x="301" y="30"/>
                  </a:cubicBezTo>
                  <a:close/>
                  <a:moveTo>
                    <a:pt x="267" y="36"/>
                  </a:moveTo>
                  <a:cubicBezTo>
                    <a:pt x="267" y="27"/>
                    <a:pt x="267" y="27"/>
                    <a:pt x="267" y="27"/>
                  </a:cubicBezTo>
                  <a:cubicBezTo>
                    <a:pt x="269" y="27"/>
                    <a:pt x="271" y="28"/>
                    <a:pt x="271" y="29"/>
                  </a:cubicBezTo>
                  <a:cubicBezTo>
                    <a:pt x="271" y="45"/>
                    <a:pt x="271" y="45"/>
                    <a:pt x="271" y="45"/>
                  </a:cubicBezTo>
                  <a:cubicBezTo>
                    <a:pt x="271" y="47"/>
                    <a:pt x="269" y="48"/>
                    <a:pt x="267" y="48"/>
                  </a:cubicBezTo>
                  <a:cubicBezTo>
                    <a:pt x="267" y="39"/>
                    <a:pt x="267" y="39"/>
                    <a:pt x="267" y="39"/>
                  </a:cubicBezTo>
                  <a:cubicBezTo>
                    <a:pt x="250" y="39"/>
                    <a:pt x="250" y="39"/>
                    <a:pt x="250" y="39"/>
                  </a:cubicBezTo>
                  <a:cubicBezTo>
                    <a:pt x="250" y="36"/>
                    <a:pt x="250" y="36"/>
                    <a:pt x="250" y="36"/>
                  </a:cubicBezTo>
                  <a:cubicBezTo>
                    <a:pt x="267" y="36"/>
                    <a:pt x="267" y="36"/>
                    <a:pt x="267" y="36"/>
                  </a:cubicBezTo>
                  <a:close/>
                  <a:moveTo>
                    <a:pt x="80" y="36"/>
                  </a:moveTo>
                  <a:cubicBezTo>
                    <a:pt x="80" y="45"/>
                    <a:pt x="80" y="45"/>
                    <a:pt x="80" y="45"/>
                  </a:cubicBezTo>
                  <a:cubicBezTo>
                    <a:pt x="80" y="47"/>
                    <a:pt x="79" y="48"/>
                    <a:pt x="77" y="48"/>
                  </a:cubicBezTo>
                  <a:cubicBezTo>
                    <a:pt x="73" y="48"/>
                    <a:pt x="73" y="48"/>
                    <a:pt x="73" y="48"/>
                  </a:cubicBezTo>
                  <a:cubicBezTo>
                    <a:pt x="80" y="36"/>
                    <a:pt x="80" y="36"/>
                    <a:pt x="80" y="36"/>
                  </a:cubicBezTo>
                  <a:close/>
                  <a:moveTo>
                    <a:pt x="38" y="48"/>
                  </a:moveTo>
                  <a:cubicBezTo>
                    <a:pt x="35" y="48"/>
                    <a:pt x="35" y="48"/>
                    <a:pt x="35" y="48"/>
                  </a:cubicBezTo>
                  <a:cubicBezTo>
                    <a:pt x="33" y="48"/>
                    <a:pt x="31" y="47"/>
                    <a:pt x="31" y="45"/>
                  </a:cubicBezTo>
                  <a:cubicBezTo>
                    <a:pt x="31" y="36"/>
                    <a:pt x="31" y="36"/>
                    <a:pt x="31" y="36"/>
                  </a:cubicBezTo>
                  <a:cubicBezTo>
                    <a:pt x="38" y="48"/>
                    <a:pt x="38" y="48"/>
                    <a:pt x="38" y="48"/>
                  </a:cubicBez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a:spLocks/>
            </p:cNvSpPr>
            <p:nvPr userDrawn="1"/>
          </p:nvSpPr>
          <p:spPr bwMode="auto">
            <a:xfrm>
              <a:off x="860425" y="511175"/>
              <a:ext cx="411163" cy="196850"/>
            </a:xfrm>
            <a:custGeom>
              <a:avLst/>
              <a:gdLst>
                <a:gd name="T0" fmla="*/ 37 w 109"/>
                <a:gd name="T1" fmla="*/ 0 h 52"/>
                <a:gd name="T2" fmla="*/ 54 w 109"/>
                <a:gd name="T3" fmla="*/ 30 h 52"/>
                <a:gd name="T4" fmla="*/ 72 w 109"/>
                <a:gd name="T5" fmla="*/ 0 h 52"/>
                <a:gd name="T6" fmla="*/ 109 w 109"/>
                <a:gd name="T7" fmla="*/ 0 h 52"/>
                <a:gd name="T8" fmla="*/ 109 w 109"/>
                <a:gd name="T9" fmla="*/ 10 h 52"/>
                <a:gd name="T10" fmla="*/ 105 w 109"/>
                <a:gd name="T11" fmla="*/ 10 h 52"/>
                <a:gd name="T12" fmla="*/ 99 w 109"/>
                <a:gd name="T13" fmla="*/ 16 h 52"/>
                <a:gd name="T14" fmla="*/ 99 w 109"/>
                <a:gd name="T15" fmla="*/ 37 h 52"/>
                <a:gd name="T16" fmla="*/ 105 w 109"/>
                <a:gd name="T17" fmla="*/ 43 h 52"/>
                <a:gd name="T18" fmla="*/ 109 w 109"/>
                <a:gd name="T19" fmla="*/ 43 h 52"/>
                <a:gd name="T20" fmla="*/ 109 w 109"/>
                <a:gd name="T21" fmla="*/ 52 h 52"/>
                <a:gd name="T22" fmla="*/ 71 w 109"/>
                <a:gd name="T23" fmla="*/ 52 h 52"/>
                <a:gd name="T24" fmla="*/ 71 w 109"/>
                <a:gd name="T25" fmla="*/ 43 h 52"/>
                <a:gd name="T26" fmla="*/ 74 w 109"/>
                <a:gd name="T27" fmla="*/ 43 h 52"/>
                <a:gd name="T28" fmla="*/ 81 w 109"/>
                <a:gd name="T29" fmla="*/ 37 h 52"/>
                <a:gd name="T30" fmla="*/ 81 w 109"/>
                <a:gd name="T31" fmla="*/ 10 h 52"/>
                <a:gd name="T32" fmla="*/ 76 w 109"/>
                <a:gd name="T33" fmla="*/ 10 h 52"/>
                <a:gd name="T34" fmla="*/ 52 w 109"/>
                <a:gd name="T35" fmla="*/ 52 h 52"/>
                <a:gd name="T36" fmla="*/ 48 w 109"/>
                <a:gd name="T37" fmla="*/ 52 h 52"/>
                <a:gd name="T38" fmla="*/ 23 w 109"/>
                <a:gd name="T39" fmla="*/ 10 h 52"/>
                <a:gd name="T40" fmla="*/ 19 w 109"/>
                <a:gd name="T41" fmla="*/ 10 h 52"/>
                <a:gd name="T42" fmla="*/ 19 w 109"/>
                <a:gd name="T43" fmla="*/ 37 h 52"/>
                <a:gd name="T44" fmla="*/ 25 w 109"/>
                <a:gd name="T45" fmla="*/ 43 h 52"/>
                <a:gd name="T46" fmla="*/ 29 w 109"/>
                <a:gd name="T47" fmla="*/ 43 h 52"/>
                <a:gd name="T48" fmla="*/ 29 w 109"/>
                <a:gd name="T49" fmla="*/ 52 h 52"/>
                <a:gd name="T50" fmla="*/ 0 w 109"/>
                <a:gd name="T51" fmla="*/ 52 h 52"/>
                <a:gd name="T52" fmla="*/ 0 w 109"/>
                <a:gd name="T53" fmla="*/ 43 h 52"/>
                <a:gd name="T54" fmla="*/ 4 w 109"/>
                <a:gd name="T55" fmla="*/ 43 h 52"/>
                <a:gd name="T56" fmla="*/ 10 w 109"/>
                <a:gd name="T57" fmla="*/ 37 h 52"/>
                <a:gd name="T58" fmla="*/ 10 w 109"/>
                <a:gd name="T59" fmla="*/ 16 h 52"/>
                <a:gd name="T60" fmla="*/ 4 w 109"/>
                <a:gd name="T61" fmla="*/ 10 h 52"/>
                <a:gd name="T62" fmla="*/ 0 w 109"/>
                <a:gd name="T63" fmla="*/ 10 h 52"/>
                <a:gd name="T64" fmla="*/ 0 w 109"/>
                <a:gd name="T65" fmla="*/ 0 h 52"/>
                <a:gd name="T66" fmla="*/ 37 w 109"/>
                <a:gd name="T6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52">
                  <a:moveTo>
                    <a:pt x="37" y="0"/>
                  </a:moveTo>
                  <a:cubicBezTo>
                    <a:pt x="54" y="30"/>
                    <a:pt x="54" y="30"/>
                    <a:pt x="54" y="30"/>
                  </a:cubicBezTo>
                  <a:cubicBezTo>
                    <a:pt x="72" y="0"/>
                    <a:pt x="72" y="0"/>
                    <a:pt x="72" y="0"/>
                  </a:cubicBezTo>
                  <a:cubicBezTo>
                    <a:pt x="109" y="0"/>
                    <a:pt x="109" y="0"/>
                    <a:pt x="109" y="0"/>
                  </a:cubicBezTo>
                  <a:cubicBezTo>
                    <a:pt x="109" y="10"/>
                    <a:pt x="109" y="10"/>
                    <a:pt x="109" y="10"/>
                  </a:cubicBezTo>
                  <a:cubicBezTo>
                    <a:pt x="105" y="10"/>
                    <a:pt x="105" y="10"/>
                    <a:pt x="105" y="10"/>
                  </a:cubicBezTo>
                  <a:cubicBezTo>
                    <a:pt x="101" y="10"/>
                    <a:pt x="99" y="12"/>
                    <a:pt x="99" y="16"/>
                  </a:cubicBezTo>
                  <a:cubicBezTo>
                    <a:pt x="99" y="37"/>
                    <a:pt x="99" y="37"/>
                    <a:pt x="99" y="37"/>
                  </a:cubicBezTo>
                  <a:cubicBezTo>
                    <a:pt x="99" y="42"/>
                    <a:pt x="101" y="43"/>
                    <a:pt x="105" y="43"/>
                  </a:cubicBezTo>
                  <a:cubicBezTo>
                    <a:pt x="109" y="43"/>
                    <a:pt x="109" y="43"/>
                    <a:pt x="109" y="43"/>
                  </a:cubicBezTo>
                  <a:cubicBezTo>
                    <a:pt x="109" y="52"/>
                    <a:pt x="109" y="52"/>
                    <a:pt x="109" y="52"/>
                  </a:cubicBezTo>
                  <a:cubicBezTo>
                    <a:pt x="71" y="52"/>
                    <a:pt x="71" y="52"/>
                    <a:pt x="71" y="52"/>
                  </a:cubicBezTo>
                  <a:cubicBezTo>
                    <a:pt x="71" y="43"/>
                    <a:pt x="71" y="43"/>
                    <a:pt x="71" y="43"/>
                  </a:cubicBezTo>
                  <a:cubicBezTo>
                    <a:pt x="74" y="43"/>
                    <a:pt x="74" y="43"/>
                    <a:pt x="74" y="43"/>
                  </a:cubicBezTo>
                  <a:cubicBezTo>
                    <a:pt x="78" y="43"/>
                    <a:pt x="81" y="40"/>
                    <a:pt x="81" y="37"/>
                  </a:cubicBezTo>
                  <a:cubicBezTo>
                    <a:pt x="81" y="10"/>
                    <a:pt x="81" y="10"/>
                    <a:pt x="81" y="10"/>
                  </a:cubicBezTo>
                  <a:cubicBezTo>
                    <a:pt x="76" y="10"/>
                    <a:pt x="76" y="10"/>
                    <a:pt x="76" y="10"/>
                  </a:cubicBezTo>
                  <a:cubicBezTo>
                    <a:pt x="52" y="52"/>
                    <a:pt x="52" y="52"/>
                    <a:pt x="52" y="52"/>
                  </a:cubicBezTo>
                  <a:cubicBezTo>
                    <a:pt x="48" y="52"/>
                    <a:pt x="48" y="52"/>
                    <a:pt x="48" y="52"/>
                  </a:cubicBezTo>
                  <a:cubicBezTo>
                    <a:pt x="23" y="10"/>
                    <a:pt x="23" y="10"/>
                    <a:pt x="23" y="10"/>
                  </a:cubicBezTo>
                  <a:cubicBezTo>
                    <a:pt x="19" y="10"/>
                    <a:pt x="19" y="10"/>
                    <a:pt x="19" y="10"/>
                  </a:cubicBezTo>
                  <a:cubicBezTo>
                    <a:pt x="19" y="37"/>
                    <a:pt x="19" y="37"/>
                    <a:pt x="19" y="37"/>
                  </a:cubicBezTo>
                  <a:cubicBezTo>
                    <a:pt x="19" y="41"/>
                    <a:pt x="21" y="43"/>
                    <a:pt x="25" y="43"/>
                  </a:cubicBezTo>
                  <a:cubicBezTo>
                    <a:pt x="29" y="43"/>
                    <a:pt x="29" y="43"/>
                    <a:pt x="29" y="43"/>
                  </a:cubicBezTo>
                  <a:cubicBezTo>
                    <a:pt x="29" y="52"/>
                    <a:pt x="29" y="52"/>
                    <a:pt x="29" y="52"/>
                  </a:cubicBezTo>
                  <a:cubicBezTo>
                    <a:pt x="0" y="52"/>
                    <a:pt x="0" y="52"/>
                    <a:pt x="0" y="52"/>
                  </a:cubicBezTo>
                  <a:cubicBezTo>
                    <a:pt x="0" y="43"/>
                    <a:pt x="0" y="43"/>
                    <a:pt x="0" y="43"/>
                  </a:cubicBezTo>
                  <a:cubicBezTo>
                    <a:pt x="4" y="43"/>
                    <a:pt x="4" y="43"/>
                    <a:pt x="4" y="43"/>
                  </a:cubicBezTo>
                  <a:cubicBezTo>
                    <a:pt x="7" y="43"/>
                    <a:pt x="10" y="41"/>
                    <a:pt x="10" y="37"/>
                  </a:cubicBezTo>
                  <a:cubicBezTo>
                    <a:pt x="10" y="16"/>
                    <a:pt x="10" y="16"/>
                    <a:pt x="10" y="16"/>
                  </a:cubicBezTo>
                  <a:cubicBezTo>
                    <a:pt x="10" y="12"/>
                    <a:pt x="8" y="10"/>
                    <a:pt x="4" y="10"/>
                  </a:cubicBezTo>
                  <a:cubicBezTo>
                    <a:pt x="0" y="10"/>
                    <a:pt x="0" y="10"/>
                    <a:pt x="0" y="10"/>
                  </a:cubicBezTo>
                  <a:cubicBezTo>
                    <a:pt x="0" y="0"/>
                    <a:pt x="0" y="0"/>
                    <a:pt x="0" y="0"/>
                  </a:cubicBezTo>
                  <a:cubicBezTo>
                    <a:pt x="37" y="0"/>
                    <a:pt x="37"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a:spLocks/>
            </p:cNvSpPr>
            <p:nvPr userDrawn="1"/>
          </p:nvSpPr>
          <p:spPr bwMode="auto">
            <a:xfrm>
              <a:off x="1573213" y="511175"/>
              <a:ext cx="249238" cy="196850"/>
            </a:xfrm>
            <a:custGeom>
              <a:avLst/>
              <a:gdLst>
                <a:gd name="T0" fmla="*/ 0 w 66"/>
                <a:gd name="T1" fmla="*/ 0 h 52"/>
                <a:gd name="T2" fmla="*/ 66 w 66"/>
                <a:gd name="T3" fmla="*/ 0 h 52"/>
                <a:gd name="T4" fmla="*/ 66 w 66"/>
                <a:gd name="T5" fmla="*/ 19 h 52"/>
                <a:gd name="T6" fmla="*/ 59 w 66"/>
                <a:gd name="T7" fmla="*/ 19 h 52"/>
                <a:gd name="T8" fmla="*/ 49 w 66"/>
                <a:gd name="T9" fmla="*/ 10 h 52"/>
                <a:gd name="T10" fmla="*/ 28 w 66"/>
                <a:gd name="T11" fmla="*/ 10 h 52"/>
                <a:gd name="T12" fmla="*/ 28 w 66"/>
                <a:gd name="T13" fmla="*/ 23 h 52"/>
                <a:gd name="T14" fmla="*/ 34 w 66"/>
                <a:gd name="T15" fmla="*/ 23 h 52"/>
                <a:gd name="T16" fmla="*/ 42 w 66"/>
                <a:gd name="T17" fmla="*/ 16 h 52"/>
                <a:gd name="T18" fmla="*/ 49 w 66"/>
                <a:gd name="T19" fmla="*/ 16 h 52"/>
                <a:gd name="T20" fmla="*/ 49 w 66"/>
                <a:gd name="T21" fmla="*/ 37 h 52"/>
                <a:gd name="T22" fmla="*/ 42 w 66"/>
                <a:gd name="T23" fmla="*/ 37 h 52"/>
                <a:gd name="T24" fmla="*/ 34 w 66"/>
                <a:gd name="T25" fmla="*/ 29 h 52"/>
                <a:gd name="T26" fmla="*/ 28 w 66"/>
                <a:gd name="T27" fmla="*/ 29 h 52"/>
                <a:gd name="T28" fmla="*/ 28 w 66"/>
                <a:gd name="T29" fmla="*/ 43 h 52"/>
                <a:gd name="T30" fmla="*/ 49 w 66"/>
                <a:gd name="T31" fmla="*/ 43 h 52"/>
                <a:gd name="T32" fmla="*/ 59 w 66"/>
                <a:gd name="T33" fmla="*/ 34 h 52"/>
                <a:gd name="T34" fmla="*/ 66 w 66"/>
                <a:gd name="T35" fmla="*/ 34 h 52"/>
                <a:gd name="T36" fmla="*/ 66 w 66"/>
                <a:gd name="T37" fmla="*/ 52 h 52"/>
                <a:gd name="T38" fmla="*/ 0 w 66"/>
                <a:gd name="T39" fmla="*/ 52 h 52"/>
                <a:gd name="T40" fmla="*/ 0 w 66"/>
                <a:gd name="T41" fmla="*/ 43 h 52"/>
                <a:gd name="T42" fmla="*/ 4 w 66"/>
                <a:gd name="T43" fmla="*/ 43 h 52"/>
                <a:gd name="T44" fmla="*/ 10 w 66"/>
                <a:gd name="T45" fmla="*/ 37 h 52"/>
                <a:gd name="T46" fmla="*/ 10 w 66"/>
                <a:gd name="T47" fmla="*/ 16 h 52"/>
                <a:gd name="T48" fmla="*/ 4 w 66"/>
                <a:gd name="T49" fmla="*/ 10 h 52"/>
                <a:gd name="T50" fmla="*/ 0 w 66"/>
                <a:gd name="T51" fmla="*/ 10 h 52"/>
                <a:gd name="T52" fmla="*/ 0 w 6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52">
                  <a:moveTo>
                    <a:pt x="0" y="0"/>
                  </a:moveTo>
                  <a:cubicBezTo>
                    <a:pt x="66" y="0"/>
                    <a:pt x="66" y="0"/>
                    <a:pt x="66" y="0"/>
                  </a:cubicBezTo>
                  <a:cubicBezTo>
                    <a:pt x="66" y="19"/>
                    <a:pt x="66" y="19"/>
                    <a:pt x="66" y="19"/>
                  </a:cubicBezTo>
                  <a:cubicBezTo>
                    <a:pt x="59" y="19"/>
                    <a:pt x="59" y="19"/>
                    <a:pt x="59" y="19"/>
                  </a:cubicBezTo>
                  <a:cubicBezTo>
                    <a:pt x="59" y="13"/>
                    <a:pt x="55" y="10"/>
                    <a:pt x="49" y="10"/>
                  </a:cubicBezTo>
                  <a:cubicBezTo>
                    <a:pt x="28" y="10"/>
                    <a:pt x="28" y="10"/>
                    <a:pt x="28" y="10"/>
                  </a:cubicBezTo>
                  <a:cubicBezTo>
                    <a:pt x="28" y="23"/>
                    <a:pt x="28" y="23"/>
                    <a:pt x="28" y="23"/>
                  </a:cubicBezTo>
                  <a:cubicBezTo>
                    <a:pt x="34" y="23"/>
                    <a:pt x="34" y="23"/>
                    <a:pt x="34" y="23"/>
                  </a:cubicBezTo>
                  <a:cubicBezTo>
                    <a:pt x="38" y="23"/>
                    <a:pt x="42" y="20"/>
                    <a:pt x="42" y="16"/>
                  </a:cubicBezTo>
                  <a:cubicBezTo>
                    <a:pt x="49" y="16"/>
                    <a:pt x="49" y="16"/>
                    <a:pt x="49" y="16"/>
                  </a:cubicBezTo>
                  <a:cubicBezTo>
                    <a:pt x="49" y="37"/>
                    <a:pt x="49" y="37"/>
                    <a:pt x="49" y="37"/>
                  </a:cubicBezTo>
                  <a:cubicBezTo>
                    <a:pt x="42" y="37"/>
                    <a:pt x="42" y="37"/>
                    <a:pt x="42" y="37"/>
                  </a:cubicBezTo>
                  <a:cubicBezTo>
                    <a:pt x="42" y="32"/>
                    <a:pt x="39" y="29"/>
                    <a:pt x="34" y="29"/>
                  </a:cubicBezTo>
                  <a:cubicBezTo>
                    <a:pt x="28" y="29"/>
                    <a:pt x="28" y="29"/>
                    <a:pt x="28" y="29"/>
                  </a:cubicBezTo>
                  <a:cubicBezTo>
                    <a:pt x="28" y="43"/>
                    <a:pt x="28" y="43"/>
                    <a:pt x="28" y="43"/>
                  </a:cubicBezTo>
                  <a:cubicBezTo>
                    <a:pt x="49" y="43"/>
                    <a:pt x="49" y="43"/>
                    <a:pt x="49" y="43"/>
                  </a:cubicBezTo>
                  <a:cubicBezTo>
                    <a:pt x="54" y="43"/>
                    <a:pt x="59" y="40"/>
                    <a:pt x="59" y="34"/>
                  </a:cubicBezTo>
                  <a:cubicBezTo>
                    <a:pt x="66" y="34"/>
                    <a:pt x="66" y="34"/>
                    <a:pt x="66" y="34"/>
                  </a:cubicBezTo>
                  <a:cubicBezTo>
                    <a:pt x="66" y="52"/>
                    <a:pt x="66" y="52"/>
                    <a:pt x="66" y="52"/>
                  </a:cubicBezTo>
                  <a:cubicBezTo>
                    <a:pt x="0" y="52"/>
                    <a:pt x="0" y="52"/>
                    <a:pt x="0" y="52"/>
                  </a:cubicBezTo>
                  <a:cubicBezTo>
                    <a:pt x="0" y="43"/>
                    <a:pt x="0" y="43"/>
                    <a:pt x="0" y="43"/>
                  </a:cubicBezTo>
                  <a:cubicBezTo>
                    <a:pt x="4" y="43"/>
                    <a:pt x="4" y="43"/>
                    <a:pt x="4" y="43"/>
                  </a:cubicBezTo>
                  <a:cubicBezTo>
                    <a:pt x="7" y="43"/>
                    <a:pt x="10" y="41"/>
                    <a:pt x="10" y="37"/>
                  </a:cubicBezTo>
                  <a:cubicBezTo>
                    <a:pt x="10" y="16"/>
                    <a:pt x="10" y="16"/>
                    <a:pt x="10" y="16"/>
                  </a:cubicBezTo>
                  <a:cubicBezTo>
                    <a:pt x="10" y="12"/>
                    <a:pt x="7"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a:spLocks/>
            </p:cNvSpPr>
            <p:nvPr userDrawn="1"/>
          </p:nvSpPr>
          <p:spPr bwMode="auto">
            <a:xfrm>
              <a:off x="1844675" y="511175"/>
              <a:ext cx="238125" cy="196850"/>
            </a:xfrm>
            <a:custGeom>
              <a:avLst/>
              <a:gdLst>
                <a:gd name="T0" fmla="*/ 0 w 63"/>
                <a:gd name="T1" fmla="*/ 0 h 52"/>
                <a:gd name="T2" fmla="*/ 38 w 63"/>
                <a:gd name="T3" fmla="*/ 0 h 52"/>
                <a:gd name="T4" fmla="*/ 38 w 63"/>
                <a:gd name="T5" fmla="*/ 10 h 52"/>
                <a:gd name="T6" fmla="*/ 34 w 63"/>
                <a:gd name="T7" fmla="*/ 10 h 52"/>
                <a:gd name="T8" fmla="*/ 28 w 63"/>
                <a:gd name="T9" fmla="*/ 16 h 52"/>
                <a:gd name="T10" fmla="*/ 28 w 63"/>
                <a:gd name="T11" fmla="*/ 43 h 52"/>
                <a:gd name="T12" fmla="*/ 49 w 63"/>
                <a:gd name="T13" fmla="*/ 43 h 52"/>
                <a:gd name="T14" fmla="*/ 56 w 63"/>
                <a:gd name="T15" fmla="*/ 34 h 52"/>
                <a:gd name="T16" fmla="*/ 63 w 63"/>
                <a:gd name="T17" fmla="*/ 34 h 52"/>
                <a:gd name="T18" fmla="*/ 63 w 63"/>
                <a:gd name="T19" fmla="*/ 52 h 52"/>
                <a:gd name="T20" fmla="*/ 0 w 63"/>
                <a:gd name="T21" fmla="*/ 52 h 52"/>
                <a:gd name="T22" fmla="*/ 0 w 63"/>
                <a:gd name="T23" fmla="*/ 43 h 52"/>
                <a:gd name="T24" fmla="*/ 4 w 63"/>
                <a:gd name="T25" fmla="*/ 43 h 52"/>
                <a:gd name="T26" fmla="*/ 10 w 63"/>
                <a:gd name="T27" fmla="*/ 37 h 52"/>
                <a:gd name="T28" fmla="*/ 10 w 63"/>
                <a:gd name="T29" fmla="*/ 16 h 52"/>
                <a:gd name="T30" fmla="*/ 4 w 63"/>
                <a:gd name="T31" fmla="*/ 10 h 52"/>
                <a:gd name="T32" fmla="*/ 0 w 63"/>
                <a:gd name="T33" fmla="*/ 10 h 52"/>
                <a:gd name="T34" fmla="*/ 0 w 63"/>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52">
                  <a:moveTo>
                    <a:pt x="0" y="0"/>
                  </a:moveTo>
                  <a:cubicBezTo>
                    <a:pt x="38" y="0"/>
                    <a:pt x="38" y="0"/>
                    <a:pt x="38" y="0"/>
                  </a:cubicBezTo>
                  <a:cubicBezTo>
                    <a:pt x="38" y="10"/>
                    <a:pt x="38" y="10"/>
                    <a:pt x="38" y="10"/>
                  </a:cubicBezTo>
                  <a:cubicBezTo>
                    <a:pt x="34" y="10"/>
                    <a:pt x="34" y="10"/>
                    <a:pt x="34" y="10"/>
                  </a:cubicBezTo>
                  <a:cubicBezTo>
                    <a:pt x="30" y="10"/>
                    <a:pt x="28" y="12"/>
                    <a:pt x="28" y="16"/>
                  </a:cubicBezTo>
                  <a:cubicBezTo>
                    <a:pt x="28" y="43"/>
                    <a:pt x="28" y="43"/>
                    <a:pt x="28" y="43"/>
                  </a:cubicBezTo>
                  <a:cubicBezTo>
                    <a:pt x="49" y="43"/>
                    <a:pt x="49" y="43"/>
                    <a:pt x="49" y="43"/>
                  </a:cubicBezTo>
                  <a:cubicBezTo>
                    <a:pt x="53" y="43"/>
                    <a:pt x="56" y="41"/>
                    <a:pt x="56" y="34"/>
                  </a:cubicBezTo>
                  <a:cubicBezTo>
                    <a:pt x="63" y="34"/>
                    <a:pt x="63" y="34"/>
                    <a:pt x="63" y="34"/>
                  </a:cubicBezTo>
                  <a:cubicBezTo>
                    <a:pt x="63" y="52"/>
                    <a:pt x="63" y="52"/>
                    <a:pt x="63" y="52"/>
                  </a:cubicBezTo>
                  <a:cubicBezTo>
                    <a:pt x="0" y="52"/>
                    <a:pt x="0" y="52"/>
                    <a:pt x="0" y="52"/>
                  </a:cubicBezTo>
                  <a:cubicBezTo>
                    <a:pt x="0" y="43"/>
                    <a:pt x="0" y="43"/>
                    <a:pt x="0" y="43"/>
                  </a:cubicBezTo>
                  <a:cubicBezTo>
                    <a:pt x="4" y="43"/>
                    <a:pt x="4" y="43"/>
                    <a:pt x="4" y="43"/>
                  </a:cubicBezTo>
                  <a:cubicBezTo>
                    <a:pt x="7" y="43"/>
                    <a:pt x="10" y="41"/>
                    <a:pt x="10" y="37"/>
                  </a:cubicBezTo>
                  <a:cubicBezTo>
                    <a:pt x="10" y="16"/>
                    <a:pt x="10" y="16"/>
                    <a:pt x="10" y="16"/>
                  </a:cubicBezTo>
                  <a:cubicBezTo>
                    <a:pt x="10" y="12"/>
                    <a:pt x="7"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a:spLocks/>
            </p:cNvSpPr>
            <p:nvPr userDrawn="1"/>
          </p:nvSpPr>
          <p:spPr bwMode="auto">
            <a:xfrm>
              <a:off x="2028825" y="511175"/>
              <a:ext cx="287338" cy="196850"/>
            </a:xfrm>
            <a:custGeom>
              <a:avLst/>
              <a:gdLst>
                <a:gd name="T0" fmla="*/ 0 w 76"/>
                <a:gd name="T1" fmla="*/ 0 h 52"/>
                <a:gd name="T2" fmla="*/ 38 w 76"/>
                <a:gd name="T3" fmla="*/ 0 h 52"/>
                <a:gd name="T4" fmla="*/ 38 w 76"/>
                <a:gd name="T5" fmla="*/ 10 h 52"/>
                <a:gd name="T6" fmla="*/ 33 w 76"/>
                <a:gd name="T7" fmla="*/ 12 h 52"/>
                <a:gd name="T8" fmla="*/ 33 w 76"/>
                <a:gd name="T9" fmla="*/ 19 h 52"/>
                <a:gd name="T10" fmla="*/ 42 w 76"/>
                <a:gd name="T11" fmla="*/ 36 h 52"/>
                <a:gd name="T12" fmla="*/ 52 w 76"/>
                <a:gd name="T13" fmla="*/ 19 h 52"/>
                <a:gd name="T14" fmla="*/ 52 w 76"/>
                <a:gd name="T15" fmla="*/ 12 h 52"/>
                <a:gd name="T16" fmla="*/ 46 w 76"/>
                <a:gd name="T17" fmla="*/ 10 h 52"/>
                <a:gd name="T18" fmla="*/ 46 w 76"/>
                <a:gd name="T19" fmla="*/ 0 h 52"/>
                <a:gd name="T20" fmla="*/ 76 w 76"/>
                <a:gd name="T21" fmla="*/ 0 h 52"/>
                <a:gd name="T22" fmla="*/ 76 w 76"/>
                <a:gd name="T23" fmla="*/ 10 h 52"/>
                <a:gd name="T24" fmla="*/ 74 w 76"/>
                <a:gd name="T25" fmla="*/ 10 h 52"/>
                <a:gd name="T26" fmla="*/ 62 w 76"/>
                <a:gd name="T27" fmla="*/ 20 h 52"/>
                <a:gd name="T28" fmla="*/ 44 w 76"/>
                <a:gd name="T29" fmla="*/ 52 h 52"/>
                <a:gd name="T30" fmla="*/ 33 w 76"/>
                <a:gd name="T31" fmla="*/ 52 h 52"/>
                <a:gd name="T32" fmla="*/ 12 w 76"/>
                <a:gd name="T33" fmla="*/ 15 h 52"/>
                <a:gd name="T34" fmla="*/ 0 w 76"/>
                <a:gd name="T35" fmla="*/ 10 h 52"/>
                <a:gd name="T36" fmla="*/ 0 w 76"/>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52">
                  <a:moveTo>
                    <a:pt x="0" y="0"/>
                  </a:moveTo>
                  <a:cubicBezTo>
                    <a:pt x="38" y="0"/>
                    <a:pt x="38" y="0"/>
                    <a:pt x="38" y="0"/>
                  </a:cubicBezTo>
                  <a:cubicBezTo>
                    <a:pt x="38" y="10"/>
                    <a:pt x="38" y="10"/>
                    <a:pt x="38" y="10"/>
                  </a:cubicBezTo>
                  <a:cubicBezTo>
                    <a:pt x="35" y="10"/>
                    <a:pt x="33" y="11"/>
                    <a:pt x="33" y="12"/>
                  </a:cubicBezTo>
                  <a:cubicBezTo>
                    <a:pt x="31" y="15"/>
                    <a:pt x="31" y="17"/>
                    <a:pt x="33" y="19"/>
                  </a:cubicBezTo>
                  <a:cubicBezTo>
                    <a:pt x="42" y="36"/>
                    <a:pt x="42" y="36"/>
                    <a:pt x="42" y="36"/>
                  </a:cubicBezTo>
                  <a:cubicBezTo>
                    <a:pt x="52" y="19"/>
                    <a:pt x="52" y="19"/>
                    <a:pt x="52" y="19"/>
                  </a:cubicBezTo>
                  <a:cubicBezTo>
                    <a:pt x="53" y="17"/>
                    <a:pt x="53" y="14"/>
                    <a:pt x="52" y="12"/>
                  </a:cubicBezTo>
                  <a:cubicBezTo>
                    <a:pt x="51" y="10"/>
                    <a:pt x="49" y="10"/>
                    <a:pt x="46" y="10"/>
                  </a:cubicBezTo>
                  <a:cubicBezTo>
                    <a:pt x="46" y="0"/>
                    <a:pt x="46" y="0"/>
                    <a:pt x="46" y="0"/>
                  </a:cubicBezTo>
                  <a:cubicBezTo>
                    <a:pt x="76" y="0"/>
                    <a:pt x="76" y="0"/>
                    <a:pt x="76" y="0"/>
                  </a:cubicBezTo>
                  <a:cubicBezTo>
                    <a:pt x="76" y="10"/>
                    <a:pt x="76" y="10"/>
                    <a:pt x="76" y="10"/>
                  </a:cubicBezTo>
                  <a:cubicBezTo>
                    <a:pt x="74" y="10"/>
                    <a:pt x="74" y="10"/>
                    <a:pt x="74" y="10"/>
                  </a:cubicBezTo>
                  <a:cubicBezTo>
                    <a:pt x="67" y="10"/>
                    <a:pt x="63" y="19"/>
                    <a:pt x="62" y="20"/>
                  </a:cubicBezTo>
                  <a:cubicBezTo>
                    <a:pt x="44" y="52"/>
                    <a:pt x="44" y="52"/>
                    <a:pt x="44" y="52"/>
                  </a:cubicBezTo>
                  <a:cubicBezTo>
                    <a:pt x="33" y="52"/>
                    <a:pt x="33" y="52"/>
                    <a:pt x="33" y="52"/>
                  </a:cubicBezTo>
                  <a:cubicBezTo>
                    <a:pt x="12" y="15"/>
                    <a:pt x="12" y="15"/>
                    <a:pt x="12" y="15"/>
                  </a:cubicBezTo>
                  <a:cubicBezTo>
                    <a:pt x="9" y="11"/>
                    <a:pt x="5" y="9"/>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p:cNvSpPr>
            <p:nvPr userDrawn="1"/>
          </p:nvSpPr>
          <p:spPr bwMode="auto">
            <a:xfrm>
              <a:off x="2338388" y="511175"/>
              <a:ext cx="249238" cy="196850"/>
            </a:xfrm>
            <a:custGeom>
              <a:avLst/>
              <a:gdLst>
                <a:gd name="T0" fmla="*/ 0 w 66"/>
                <a:gd name="T1" fmla="*/ 0 h 52"/>
                <a:gd name="T2" fmla="*/ 66 w 66"/>
                <a:gd name="T3" fmla="*/ 0 h 52"/>
                <a:gd name="T4" fmla="*/ 66 w 66"/>
                <a:gd name="T5" fmla="*/ 19 h 52"/>
                <a:gd name="T6" fmla="*/ 58 w 66"/>
                <a:gd name="T7" fmla="*/ 19 h 52"/>
                <a:gd name="T8" fmla="*/ 48 w 66"/>
                <a:gd name="T9" fmla="*/ 10 h 52"/>
                <a:gd name="T10" fmla="*/ 28 w 66"/>
                <a:gd name="T11" fmla="*/ 10 h 52"/>
                <a:gd name="T12" fmla="*/ 28 w 66"/>
                <a:gd name="T13" fmla="*/ 23 h 52"/>
                <a:gd name="T14" fmla="*/ 33 w 66"/>
                <a:gd name="T15" fmla="*/ 23 h 52"/>
                <a:gd name="T16" fmla="*/ 41 w 66"/>
                <a:gd name="T17" fmla="*/ 16 h 52"/>
                <a:gd name="T18" fmla="*/ 48 w 66"/>
                <a:gd name="T19" fmla="*/ 16 h 52"/>
                <a:gd name="T20" fmla="*/ 48 w 66"/>
                <a:gd name="T21" fmla="*/ 37 h 52"/>
                <a:gd name="T22" fmla="*/ 41 w 66"/>
                <a:gd name="T23" fmla="*/ 37 h 52"/>
                <a:gd name="T24" fmla="*/ 33 w 66"/>
                <a:gd name="T25" fmla="*/ 29 h 52"/>
                <a:gd name="T26" fmla="*/ 28 w 66"/>
                <a:gd name="T27" fmla="*/ 29 h 52"/>
                <a:gd name="T28" fmla="*/ 28 w 66"/>
                <a:gd name="T29" fmla="*/ 43 h 52"/>
                <a:gd name="T30" fmla="*/ 48 w 66"/>
                <a:gd name="T31" fmla="*/ 43 h 52"/>
                <a:gd name="T32" fmla="*/ 58 w 66"/>
                <a:gd name="T33" fmla="*/ 34 h 52"/>
                <a:gd name="T34" fmla="*/ 66 w 66"/>
                <a:gd name="T35" fmla="*/ 34 h 52"/>
                <a:gd name="T36" fmla="*/ 66 w 66"/>
                <a:gd name="T37" fmla="*/ 52 h 52"/>
                <a:gd name="T38" fmla="*/ 0 w 66"/>
                <a:gd name="T39" fmla="*/ 52 h 52"/>
                <a:gd name="T40" fmla="*/ 0 w 66"/>
                <a:gd name="T41" fmla="*/ 43 h 52"/>
                <a:gd name="T42" fmla="*/ 4 w 66"/>
                <a:gd name="T43" fmla="*/ 43 h 52"/>
                <a:gd name="T44" fmla="*/ 10 w 66"/>
                <a:gd name="T45" fmla="*/ 37 h 52"/>
                <a:gd name="T46" fmla="*/ 10 w 66"/>
                <a:gd name="T47" fmla="*/ 16 h 52"/>
                <a:gd name="T48" fmla="*/ 4 w 66"/>
                <a:gd name="T49" fmla="*/ 10 h 52"/>
                <a:gd name="T50" fmla="*/ 0 w 66"/>
                <a:gd name="T51" fmla="*/ 10 h 52"/>
                <a:gd name="T52" fmla="*/ 0 w 6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 h="52">
                  <a:moveTo>
                    <a:pt x="0" y="0"/>
                  </a:moveTo>
                  <a:cubicBezTo>
                    <a:pt x="66" y="0"/>
                    <a:pt x="66" y="0"/>
                    <a:pt x="66" y="0"/>
                  </a:cubicBezTo>
                  <a:cubicBezTo>
                    <a:pt x="66" y="19"/>
                    <a:pt x="66" y="19"/>
                    <a:pt x="66" y="19"/>
                  </a:cubicBezTo>
                  <a:cubicBezTo>
                    <a:pt x="58" y="19"/>
                    <a:pt x="58" y="19"/>
                    <a:pt x="58" y="19"/>
                  </a:cubicBezTo>
                  <a:cubicBezTo>
                    <a:pt x="58" y="14"/>
                    <a:pt x="54" y="10"/>
                    <a:pt x="48" y="10"/>
                  </a:cubicBezTo>
                  <a:cubicBezTo>
                    <a:pt x="28" y="10"/>
                    <a:pt x="28" y="10"/>
                    <a:pt x="28" y="10"/>
                  </a:cubicBezTo>
                  <a:cubicBezTo>
                    <a:pt x="28" y="23"/>
                    <a:pt x="28" y="23"/>
                    <a:pt x="28" y="23"/>
                  </a:cubicBezTo>
                  <a:cubicBezTo>
                    <a:pt x="33" y="23"/>
                    <a:pt x="33" y="23"/>
                    <a:pt x="33" y="23"/>
                  </a:cubicBezTo>
                  <a:cubicBezTo>
                    <a:pt x="39" y="23"/>
                    <a:pt x="41" y="20"/>
                    <a:pt x="41" y="16"/>
                  </a:cubicBezTo>
                  <a:cubicBezTo>
                    <a:pt x="48" y="16"/>
                    <a:pt x="48" y="16"/>
                    <a:pt x="48" y="16"/>
                  </a:cubicBezTo>
                  <a:cubicBezTo>
                    <a:pt x="48" y="37"/>
                    <a:pt x="48" y="37"/>
                    <a:pt x="48" y="37"/>
                  </a:cubicBezTo>
                  <a:cubicBezTo>
                    <a:pt x="41" y="37"/>
                    <a:pt x="41" y="37"/>
                    <a:pt x="41" y="37"/>
                  </a:cubicBezTo>
                  <a:cubicBezTo>
                    <a:pt x="41" y="33"/>
                    <a:pt x="38" y="29"/>
                    <a:pt x="33" y="29"/>
                  </a:cubicBezTo>
                  <a:cubicBezTo>
                    <a:pt x="28" y="29"/>
                    <a:pt x="28" y="29"/>
                    <a:pt x="28" y="29"/>
                  </a:cubicBezTo>
                  <a:cubicBezTo>
                    <a:pt x="28" y="43"/>
                    <a:pt x="28" y="43"/>
                    <a:pt x="28" y="43"/>
                  </a:cubicBezTo>
                  <a:cubicBezTo>
                    <a:pt x="48" y="43"/>
                    <a:pt x="48" y="43"/>
                    <a:pt x="48" y="43"/>
                  </a:cubicBezTo>
                  <a:cubicBezTo>
                    <a:pt x="54" y="43"/>
                    <a:pt x="58" y="39"/>
                    <a:pt x="58" y="34"/>
                  </a:cubicBezTo>
                  <a:cubicBezTo>
                    <a:pt x="66" y="34"/>
                    <a:pt x="66" y="34"/>
                    <a:pt x="66" y="34"/>
                  </a:cubicBezTo>
                  <a:cubicBezTo>
                    <a:pt x="66" y="52"/>
                    <a:pt x="66" y="52"/>
                    <a:pt x="66" y="52"/>
                  </a:cubicBezTo>
                  <a:cubicBezTo>
                    <a:pt x="0" y="52"/>
                    <a:pt x="0" y="52"/>
                    <a:pt x="0" y="52"/>
                  </a:cubicBezTo>
                  <a:cubicBezTo>
                    <a:pt x="0" y="43"/>
                    <a:pt x="0" y="43"/>
                    <a:pt x="0" y="43"/>
                  </a:cubicBezTo>
                  <a:cubicBezTo>
                    <a:pt x="4" y="43"/>
                    <a:pt x="4" y="43"/>
                    <a:pt x="4" y="43"/>
                  </a:cubicBezTo>
                  <a:cubicBezTo>
                    <a:pt x="6" y="43"/>
                    <a:pt x="10" y="41"/>
                    <a:pt x="10" y="37"/>
                  </a:cubicBezTo>
                  <a:cubicBezTo>
                    <a:pt x="10" y="16"/>
                    <a:pt x="10" y="16"/>
                    <a:pt x="10" y="16"/>
                  </a:cubicBezTo>
                  <a:cubicBezTo>
                    <a:pt x="10" y="12"/>
                    <a:pt x="8"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p:cNvSpPr>
            <p:nvPr userDrawn="1"/>
          </p:nvSpPr>
          <p:spPr bwMode="auto">
            <a:xfrm>
              <a:off x="2609850" y="511175"/>
              <a:ext cx="323850" cy="196850"/>
            </a:xfrm>
            <a:custGeom>
              <a:avLst/>
              <a:gdLst>
                <a:gd name="T0" fmla="*/ 0 w 86"/>
                <a:gd name="T1" fmla="*/ 0 h 52"/>
                <a:gd name="T2" fmla="*/ 21 w 86"/>
                <a:gd name="T3" fmla="*/ 0 h 52"/>
                <a:gd name="T4" fmla="*/ 68 w 86"/>
                <a:gd name="T5" fmla="*/ 33 h 52"/>
                <a:gd name="T6" fmla="*/ 68 w 86"/>
                <a:gd name="T7" fmla="*/ 16 h 52"/>
                <a:gd name="T8" fmla="*/ 61 w 86"/>
                <a:gd name="T9" fmla="*/ 10 h 52"/>
                <a:gd name="T10" fmla="*/ 58 w 86"/>
                <a:gd name="T11" fmla="*/ 10 h 52"/>
                <a:gd name="T12" fmla="*/ 58 w 86"/>
                <a:gd name="T13" fmla="*/ 0 h 52"/>
                <a:gd name="T14" fmla="*/ 86 w 86"/>
                <a:gd name="T15" fmla="*/ 0 h 52"/>
                <a:gd name="T16" fmla="*/ 86 w 86"/>
                <a:gd name="T17" fmla="*/ 10 h 52"/>
                <a:gd name="T18" fmla="*/ 83 w 86"/>
                <a:gd name="T19" fmla="*/ 10 h 52"/>
                <a:gd name="T20" fmla="*/ 77 w 86"/>
                <a:gd name="T21" fmla="*/ 16 h 52"/>
                <a:gd name="T22" fmla="*/ 77 w 86"/>
                <a:gd name="T23" fmla="*/ 52 h 52"/>
                <a:gd name="T24" fmla="*/ 65 w 86"/>
                <a:gd name="T25" fmla="*/ 52 h 52"/>
                <a:gd name="T26" fmla="*/ 19 w 86"/>
                <a:gd name="T27" fmla="*/ 19 h 52"/>
                <a:gd name="T28" fmla="*/ 19 w 86"/>
                <a:gd name="T29" fmla="*/ 38 h 52"/>
                <a:gd name="T30" fmla="*/ 26 w 86"/>
                <a:gd name="T31" fmla="*/ 43 h 52"/>
                <a:gd name="T32" fmla="*/ 29 w 86"/>
                <a:gd name="T33" fmla="*/ 43 h 52"/>
                <a:gd name="T34" fmla="*/ 29 w 86"/>
                <a:gd name="T35" fmla="*/ 52 h 52"/>
                <a:gd name="T36" fmla="*/ 0 w 86"/>
                <a:gd name="T37" fmla="*/ 52 h 52"/>
                <a:gd name="T38" fmla="*/ 0 w 86"/>
                <a:gd name="T39" fmla="*/ 43 h 52"/>
                <a:gd name="T40" fmla="*/ 4 w 86"/>
                <a:gd name="T41" fmla="*/ 43 h 52"/>
                <a:gd name="T42" fmla="*/ 10 w 86"/>
                <a:gd name="T43" fmla="*/ 38 h 52"/>
                <a:gd name="T44" fmla="*/ 10 w 86"/>
                <a:gd name="T45" fmla="*/ 15 h 52"/>
                <a:gd name="T46" fmla="*/ 4 w 86"/>
                <a:gd name="T47" fmla="*/ 10 h 52"/>
                <a:gd name="T48" fmla="*/ 0 w 86"/>
                <a:gd name="T49" fmla="*/ 10 h 52"/>
                <a:gd name="T50" fmla="*/ 0 w 86"/>
                <a:gd name="T5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52">
                  <a:moveTo>
                    <a:pt x="0" y="0"/>
                  </a:moveTo>
                  <a:cubicBezTo>
                    <a:pt x="21" y="0"/>
                    <a:pt x="21" y="0"/>
                    <a:pt x="21" y="0"/>
                  </a:cubicBezTo>
                  <a:cubicBezTo>
                    <a:pt x="68" y="33"/>
                    <a:pt x="68" y="33"/>
                    <a:pt x="68" y="33"/>
                  </a:cubicBezTo>
                  <a:cubicBezTo>
                    <a:pt x="68" y="16"/>
                    <a:pt x="68" y="16"/>
                    <a:pt x="68" y="16"/>
                  </a:cubicBezTo>
                  <a:cubicBezTo>
                    <a:pt x="68" y="12"/>
                    <a:pt x="67" y="10"/>
                    <a:pt x="61" y="10"/>
                  </a:cubicBezTo>
                  <a:cubicBezTo>
                    <a:pt x="58" y="10"/>
                    <a:pt x="58" y="10"/>
                    <a:pt x="58" y="10"/>
                  </a:cubicBezTo>
                  <a:cubicBezTo>
                    <a:pt x="58" y="0"/>
                    <a:pt x="58" y="0"/>
                    <a:pt x="58" y="0"/>
                  </a:cubicBezTo>
                  <a:cubicBezTo>
                    <a:pt x="86" y="0"/>
                    <a:pt x="86" y="0"/>
                    <a:pt x="86" y="0"/>
                  </a:cubicBezTo>
                  <a:cubicBezTo>
                    <a:pt x="86" y="10"/>
                    <a:pt x="86" y="10"/>
                    <a:pt x="86" y="10"/>
                  </a:cubicBezTo>
                  <a:cubicBezTo>
                    <a:pt x="83" y="10"/>
                    <a:pt x="83" y="10"/>
                    <a:pt x="83" y="10"/>
                  </a:cubicBezTo>
                  <a:cubicBezTo>
                    <a:pt x="77" y="10"/>
                    <a:pt x="77" y="12"/>
                    <a:pt x="77" y="16"/>
                  </a:cubicBezTo>
                  <a:cubicBezTo>
                    <a:pt x="77" y="52"/>
                    <a:pt x="77" y="52"/>
                    <a:pt x="77" y="52"/>
                  </a:cubicBezTo>
                  <a:cubicBezTo>
                    <a:pt x="65" y="52"/>
                    <a:pt x="65" y="52"/>
                    <a:pt x="65" y="52"/>
                  </a:cubicBezTo>
                  <a:cubicBezTo>
                    <a:pt x="50" y="41"/>
                    <a:pt x="35" y="30"/>
                    <a:pt x="19" y="19"/>
                  </a:cubicBezTo>
                  <a:cubicBezTo>
                    <a:pt x="19" y="38"/>
                    <a:pt x="19" y="38"/>
                    <a:pt x="19" y="38"/>
                  </a:cubicBezTo>
                  <a:cubicBezTo>
                    <a:pt x="19" y="41"/>
                    <a:pt x="22" y="43"/>
                    <a:pt x="26" y="43"/>
                  </a:cubicBezTo>
                  <a:cubicBezTo>
                    <a:pt x="29" y="43"/>
                    <a:pt x="29" y="43"/>
                    <a:pt x="29" y="43"/>
                  </a:cubicBezTo>
                  <a:cubicBezTo>
                    <a:pt x="29" y="52"/>
                    <a:pt x="29" y="52"/>
                    <a:pt x="29" y="52"/>
                  </a:cubicBezTo>
                  <a:cubicBezTo>
                    <a:pt x="0" y="52"/>
                    <a:pt x="0" y="52"/>
                    <a:pt x="0" y="52"/>
                  </a:cubicBezTo>
                  <a:cubicBezTo>
                    <a:pt x="0" y="43"/>
                    <a:pt x="0" y="43"/>
                    <a:pt x="0" y="43"/>
                  </a:cubicBezTo>
                  <a:cubicBezTo>
                    <a:pt x="4" y="43"/>
                    <a:pt x="4" y="43"/>
                    <a:pt x="4" y="43"/>
                  </a:cubicBezTo>
                  <a:cubicBezTo>
                    <a:pt x="8" y="43"/>
                    <a:pt x="10" y="41"/>
                    <a:pt x="10" y="38"/>
                  </a:cubicBezTo>
                  <a:cubicBezTo>
                    <a:pt x="10" y="15"/>
                    <a:pt x="10" y="15"/>
                    <a:pt x="10" y="15"/>
                  </a:cubicBezTo>
                  <a:cubicBezTo>
                    <a:pt x="10" y="12"/>
                    <a:pt x="7" y="10"/>
                    <a:pt x="4" y="10"/>
                  </a:cubicBezTo>
                  <a:cubicBezTo>
                    <a:pt x="0" y="10"/>
                    <a:pt x="0" y="10"/>
                    <a:pt x="0" y="1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a:spLocks noEditPoints="1"/>
            </p:cNvSpPr>
            <p:nvPr userDrawn="1"/>
          </p:nvSpPr>
          <p:spPr bwMode="auto">
            <a:xfrm>
              <a:off x="2968625" y="487363"/>
              <a:ext cx="60325" cy="61913"/>
            </a:xfrm>
            <a:custGeom>
              <a:avLst/>
              <a:gdLst>
                <a:gd name="T0" fmla="*/ 8 w 16"/>
                <a:gd name="T1" fmla="*/ 4 h 16"/>
                <a:gd name="T2" fmla="*/ 7 w 16"/>
                <a:gd name="T3" fmla="*/ 4 h 16"/>
                <a:gd name="T4" fmla="*/ 7 w 16"/>
                <a:gd name="T5" fmla="*/ 7 h 16"/>
                <a:gd name="T6" fmla="*/ 8 w 16"/>
                <a:gd name="T7" fmla="*/ 7 h 16"/>
                <a:gd name="T8" fmla="*/ 10 w 16"/>
                <a:gd name="T9" fmla="*/ 7 h 16"/>
                <a:gd name="T10" fmla="*/ 10 w 16"/>
                <a:gd name="T11" fmla="*/ 6 h 16"/>
                <a:gd name="T12" fmla="*/ 10 w 16"/>
                <a:gd name="T13" fmla="*/ 5 h 16"/>
                <a:gd name="T14" fmla="*/ 8 w 16"/>
                <a:gd name="T15" fmla="*/ 4 h 16"/>
                <a:gd name="T16" fmla="*/ 8 w 16"/>
                <a:gd name="T17" fmla="*/ 3 h 16"/>
                <a:gd name="T18" fmla="*/ 11 w 16"/>
                <a:gd name="T19" fmla="*/ 4 h 16"/>
                <a:gd name="T20" fmla="*/ 12 w 16"/>
                <a:gd name="T21" fmla="*/ 6 h 16"/>
                <a:gd name="T22" fmla="*/ 11 w 16"/>
                <a:gd name="T23" fmla="*/ 7 h 16"/>
                <a:gd name="T24" fmla="*/ 10 w 16"/>
                <a:gd name="T25" fmla="*/ 8 h 16"/>
                <a:gd name="T26" fmla="*/ 12 w 16"/>
                <a:gd name="T27" fmla="*/ 12 h 16"/>
                <a:gd name="T28" fmla="*/ 10 w 16"/>
                <a:gd name="T29" fmla="*/ 12 h 16"/>
                <a:gd name="T30" fmla="*/ 8 w 16"/>
                <a:gd name="T31" fmla="*/ 8 h 16"/>
                <a:gd name="T32" fmla="*/ 7 w 16"/>
                <a:gd name="T33" fmla="*/ 8 h 16"/>
                <a:gd name="T34" fmla="*/ 7 w 16"/>
                <a:gd name="T35" fmla="*/ 12 h 16"/>
                <a:gd name="T36" fmla="*/ 5 w 16"/>
                <a:gd name="T37" fmla="*/ 12 h 16"/>
                <a:gd name="T38" fmla="*/ 5 w 16"/>
                <a:gd name="T39" fmla="*/ 3 h 16"/>
                <a:gd name="T40" fmla="*/ 8 w 16"/>
                <a:gd name="T41" fmla="*/ 3 h 16"/>
                <a:gd name="T42" fmla="*/ 15 w 16"/>
                <a:gd name="T43" fmla="*/ 8 h 16"/>
                <a:gd name="T44" fmla="*/ 14 w 16"/>
                <a:gd name="T45" fmla="*/ 5 h 16"/>
                <a:gd name="T46" fmla="*/ 13 w 16"/>
                <a:gd name="T47" fmla="*/ 3 h 16"/>
                <a:gd name="T48" fmla="*/ 11 w 16"/>
                <a:gd name="T49" fmla="*/ 2 h 16"/>
                <a:gd name="T50" fmla="*/ 8 w 16"/>
                <a:gd name="T51" fmla="*/ 1 h 16"/>
                <a:gd name="T52" fmla="*/ 5 w 16"/>
                <a:gd name="T53" fmla="*/ 2 h 16"/>
                <a:gd name="T54" fmla="*/ 3 w 16"/>
                <a:gd name="T55" fmla="*/ 3 h 16"/>
                <a:gd name="T56" fmla="*/ 2 w 16"/>
                <a:gd name="T57" fmla="*/ 5 h 16"/>
                <a:gd name="T58" fmla="*/ 1 w 16"/>
                <a:gd name="T59" fmla="*/ 8 h 16"/>
                <a:gd name="T60" fmla="*/ 2 w 16"/>
                <a:gd name="T61" fmla="*/ 10 h 16"/>
                <a:gd name="T62" fmla="*/ 3 w 16"/>
                <a:gd name="T63" fmla="*/ 13 h 16"/>
                <a:gd name="T64" fmla="*/ 5 w 16"/>
                <a:gd name="T65" fmla="*/ 14 h 16"/>
                <a:gd name="T66" fmla="*/ 8 w 16"/>
                <a:gd name="T67" fmla="*/ 15 h 16"/>
                <a:gd name="T68" fmla="*/ 10 w 16"/>
                <a:gd name="T69" fmla="*/ 14 h 16"/>
                <a:gd name="T70" fmla="*/ 13 w 16"/>
                <a:gd name="T71" fmla="*/ 13 h 16"/>
                <a:gd name="T72" fmla="*/ 14 w 16"/>
                <a:gd name="T73" fmla="*/ 11 h 16"/>
                <a:gd name="T74" fmla="*/ 15 w 16"/>
                <a:gd name="T75" fmla="*/ 8 h 16"/>
                <a:gd name="T76" fmla="*/ 8 w 16"/>
                <a:gd name="T77" fmla="*/ 0 h 16"/>
                <a:gd name="T78" fmla="*/ 11 w 16"/>
                <a:gd name="T79" fmla="*/ 1 h 16"/>
                <a:gd name="T80" fmla="*/ 13 w 16"/>
                <a:gd name="T81" fmla="*/ 3 h 16"/>
                <a:gd name="T82" fmla="*/ 15 w 16"/>
                <a:gd name="T83" fmla="*/ 5 h 16"/>
                <a:gd name="T84" fmla="*/ 16 w 16"/>
                <a:gd name="T85" fmla="*/ 8 h 16"/>
                <a:gd name="T86" fmla="*/ 15 w 16"/>
                <a:gd name="T87" fmla="*/ 11 h 16"/>
                <a:gd name="T88" fmla="*/ 13 w 16"/>
                <a:gd name="T89" fmla="*/ 13 h 16"/>
                <a:gd name="T90" fmla="*/ 11 w 16"/>
                <a:gd name="T91" fmla="*/ 15 h 16"/>
                <a:gd name="T92" fmla="*/ 8 w 16"/>
                <a:gd name="T93" fmla="*/ 16 h 16"/>
                <a:gd name="T94" fmla="*/ 5 w 16"/>
                <a:gd name="T95" fmla="*/ 15 h 16"/>
                <a:gd name="T96" fmla="*/ 3 w 16"/>
                <a:gd name="T97" fmla="*/ 13 h 16"/>
                <a:gd name="T98" fmla="*/ 1 w 16"/>
                <a:gd name="T99" fmla="*/ 11 h 16"/>
                <a:gd name="T100" fmla="*/ 0 w 16"/>
                <a:gd name="T101" fmla="*/ 8 h 16"/>
                <a:gd name="T102" fmla="*/ 1 w 16"/>
                <a:gd name="T103" fmla="*/ 5 h 16"/>
                <a:gd name="T104" fmla="*/ 3 w 16"/>
                <a:gd name="T105" fmla="*/ 2 h 16"/>
                <a:gd name="T106" fmla="*/ 5 w 16"/>
                <a:gd name="T107" fmla="*/ 1 h 16"/>
                <a:gd name="T108" fmla="*/ 8 w 16"/>
                <a:gd name="T10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 h="16">
                  <a:moveTo>
                    <a:pt x="8" y="4"/>
                  </a:moveTo>
                  <a:cubicBezTo>
                    <a:pt x="7" y="4"/>
                    <a:pt x="7" y="4"/>
                    <a:pt x="7" y="4"/>
                  </a:cubicBezTo>
                  <a:cubicBezTo>
                    <a:pt x="7" y="7"/>
                    <a:pt x="7" y="7"/>
                    <a:pt x="7" y="7"/>
                  </a:cubicBezTo>
                  <a:cubicBezTo>
                    <a:pt x="8" y="7"/>
                    <a:pt x="8" y="7"/>
                    <a:pt x="8" y="7"/>
                  </a:cubicBezTo>
                  <a:cubicBezTo>
                    <a:pt x="9" y="7"/>
                    <a:pt x="9" y="7"/>
                    <a:pt x="10" y="7"/>
                  </a:cubicBezTo>
                  <a:cubicBezTo>
                    <a:pt x="10" y="7"/>
                    <a:pt x="10" y="6"/>
                    <a:pt x="10" y="6"/>
                  </a:cubicBezTo>
                  <a:cubicBezTo>
                    <a:pt x="10" y="5"/>
                    <a:pt x="10" y="5"/>
                    <a:pt x="10" y="5"/>
                  </a:cubicBezTo>
                  <a:cubicBezTo>
                    <a:pt x="9" y="5"/>
                    <a:pt x="9" y="4"/>
                    <a:pt x="8" y="4"/>
                  </a:cubicBezTo>
                  <a:close/>
                  <a:moveTo>
                    <a:pt x="8" y="3"/>
                  </a:moveTo>
                  <a:cubicBezTo>
                    <a:pt x="9" y="3"/>
                    <a:pt x="10" y="4"/>
                    <a:pt x="11" y="4"/>
                  </a:cubicBezTo>
                  <a:cubicBezTo>
                    <a:pt x="11" y="4"/>
                    <a:pt x="12" y="5"/>
                    <a:pt x="12" y="6"/>
                  </a:cubicBezTo>
                  <a:cubicBezTo>
                    <a:pt x="12" y="6"/>
                    <a:pt x="12" y="7"/>
                    <a:pt x="11" y="7"/>
                  </a:cubicBezTo>
                  <a:cubicBezTo>
                    <a:pt x="11" y="8"/>
                    <a:pt x="10" y="8"/>
                    <a:pt x="10" y="8"/>
                  </a:cubicBezTo>
                  <a:cubicBezTo>
                    <a:pt x="12" y="12"/>
                    <a:pt x="12" y="12"/>
                    <a:pt x="12" y="12"/>
                  </a:cubicBezTo>
                  <a:cubicBezTo>
                    <a:pt x="10" y="12"/>
                    <a:pt x="10" y="12"/>
                    <a:pt x="10" y="12"/>
                  </a:cubicBezTo>
                  <a:cubicBezTo>
                    <a:pt x="8" y="8"/>
                    <a:pt x="8" y="8"/>
                    <a:pt x="8" y="8"/>
                  </a:cubicBezTo>
                  <a:cubicBezTo>
                    <a:pt x="7" y="8"/>
                    <a:pt x="7" y="8"/>
                    <a:pt x="7" y="8"/>
                  </a:cubicBezTo>
                  <a:cubicBezTo>
                    <a:pt x="7" y="12"/>
                    <a:pt x="7" y="12"/>
                    <a:pt x="7" y="12"/>
                  </a:cubicBezTo>
                  <a:cubicBezTo>
                    <a:pt x="5" y="12"/>
                    <a:pt x="5" y="12"/>
                    <a:pt x="5" y="12"/>
                  </a:cubicBezTo>
                  <a:cubicBezTo>
                    <a:pt x="5" y="3"/>
                    <a:pt x="5" y="3"/>
                    <a:pt x="5" y="3"/>
                  </a:cubicBezTo>
                  <a:cubicBezTo>
                    <a:pt x="8" y="3"/>
                    <a:pt x="8" y="3"/>
                    <a:pt x="8" y="3"/>
                  </a:cubicBezTo>
                  <a:close/>
                  <a:moveTo>
                    <a:pt x="15" y="8"/>
                  </a:moveTo>
                  <a:cubicBezTo>
                    <a:pt x="15" y="7"/>
                    <a:pt x="14" y="6"/>
                    <a:pt x="14" y="5"/>
                  </a:cubicBezTo>
                  <a:cubicBezTo>
                    <a:pt x="14" y="5"/>
                    <a:pt x="13" y="4"/>
                    <a:pt x="13" y="3"/>
                  </a:cubicBezTo>
                  <a:cubicBezTo>
                    <a:pt x="12" y="3"/>
                    <a:pt x="11" y="2"/>
                    <a:pt x="11" y="2"/>
                  </a:cubicBezTo>
                  <a:cubicBezTo>
                    <a:pt x="10" y="1"/>
                    <a:pt x="9" y="1"/>
                    <a:pt x="8" y="1"/>
                  </a:cubicBezTo>
                  <a:cubicBezTo>
                    <a:pt x="7" y="1"/>
                    <a:pt x="6" y="1"/>
                    <a:pt x="5" y="2"/>
                  </a:cubicBezTo>
                  <a:cubicBezTo>
                    <a:pt x="5" y="2"/>
                    <a:pt x="4" y="3"/>
                    <a:pt x="3" y="3"/>
                  </a:cubicBezTo>
                  <a:cubicBezTo>
                    <a:pt x="3" y="4"/>
                    <a:pt x="2" y="5"/>
                    <a:pt x="2" y="5"/>
                  </a:cubicBezTo>
                  <a:cubicBezTo>
                    <a:pt x="1" y="6"/>
                    <a:pt x="1" y="7"/>
                    <a:pt x="1" y="8"/>
                  </a:cubicBezTo>
                  <a:cubicBezTo>
                    <a:pt x="1" y="9"/>
                    <a:pt x="1" y="10"/>
                    <a:pt x="2" y="10"/>
                  </a:cubicBezTo>
                  <a:cubicBezTo>
                    <a:pt x="2" y="11"/>
                    <a:pt x="3" y="12"/>
                    <a:pt x="3" y="13"/>
                  </a:cubicBezTo>
                  <a:cubicBezTo>
                    <a:pt x="4" y="13"/>
                    <a:pt x="5" y="14"/>
                    <a:pt x="5" y="14"/>
                  </a:cubicBezTo>
                  <a:cubicBezTo>
                    <a:pt x="6" y="14"/>
                    <a:pt x="7" y="15"/>
                    <a:pt x="8" y="15"/>
                  </a:cubicBezTo>
                  <a:cubicBezTo>
                    <a:pt x="9" y="15"/>
                    <a:pt x="10" y="14"/>
                    <a:pt x="10" y="14"/>
                  </a:cubicBezTo>
                  <a:cubicBezTo>
                    <a:pt x="11" y="14"/>
                    <a:pt x="12" y="13"/>
                    <a:pt x="13" y="13"/>
                  </a:cubicBezTo>
                  <a:cubicBezTo>
                    <a:pt x="13" y="12"/>
                    <a:pt x="14" y="11"/>
                    <a:pt x="14" y="11"/>
                  </a:cubicBezTo>
                  <a:cubicBezTo>
                    <a:pt x="14" y="10"/>
                    <a:pt x="15" y="9"/>
                    <a:pt x="15" y="8"/>
                  </a:cubicBezTo>
                  <a:close/>
                  <a:moveTo>
                    <a:pt x="8" y="0"/>
                  </a:moveTo>
                  <a:cubicBezTo>
                    <a:pt x="9" y="0"/>
                    <a:pt x="10" y="0"/>
                    <a:pt x="11" y="1"/>
                  </a:cubicBezTo>
                  <a:cubicBezTo>
                    <a:pt x="12" y="1"/>
                    <a:pt x="13" y="2"/>
                    <a:pt x="13" y="3"/>
                  </a:cubicBezTo>
                  <a:cubicBezTo>
                    <a:pt x="14" y="3"/>
                    <a:pt x="15" y="4"/>
                    <a:pt x="15" y="5"/>
                  </a:cubicBezTo>
                  <a:cubicBezTo>
                    <a:pt x="15" y="6"/>
                    <a:pt x="16" y="7"/>
                    <a:pt x="16" y="8"/>
                  </a:cubicBezTo>
                  <a:cubicBezTo>
                    <a:pt x="16" y="9"/>
                    <a:pt x="15" y="10"/>
                    <a:pt x="15" y="11"/>
                  </a:cubicBezTo>
                  <a:cubicBezTo>
                    <a:pt x="15" y="12"/>
                    <a:pt x="14" y="13"/>
                    <a:pt x="13" y="13"/>
                  </a:cubicBezTo>
                  <a:cubicBezTo>
                    <a:pt x="13" y="14"/>
                    <a:pt x="12" y="15"/>
                    <a:pt x="11" y="15"/>
                  </a:cubicBezTo>
                  <a:cubicBezTo>
                    <a:pt x="10" y="15"/>
                    <a:pt x="9" y="16"/>
                    <a:pt x="8" y="16"/>
                  </a:cubicBezTo>
                  <a:cubicBezTo>
                    <a:pt x="7" y="16"/>
                    <a:pt x="6" y="15"/>
                    <a:pt x="5" y="15"/>
                  </a:cubicBezTo>
                  <a:cubicBezTo>
                    <a:pt x="4" y="15"/>
                    <a:pt x="3" y="14"/>
                    <a:pt x="3" y="13"/>
                  </a:cubicBezTo>
                  <a:cubicBezTo>
                    <a:pt x="2" y="13"/>
                    <a:pt x="1" y="12"/>
                    <a:pt x="1" y="11"/>
                  </a:cubicBezTo>
                  <a:cubicBezTo>
                    <a:pt x="0" y="10"/>
                    <a:pt x="0" y="9"/>
                    <a:pt x="0" y="8"/>
                  </a:cubicBezTo>
                  <a:cubicBezTo>
                    <a:pt x="0" y="7"/>
                    <a:pt x="0" y="6"/>
                    <a:pt x="1" y="5"/>
                  </a:cubicBezTo>
                  <a:cubicBezTo>
                    <a:pt x="1" y="4"/>
                    <a:pt x="2" y="3"/>
                    <a:pt x="3" y="2"/>
                  </a:cubicBezTo>
                  <a:cubicBezTo>
                    <a:pt x="3" y="2"/>
                    <a:pt x="4" y="1"/>
                    <a:pt x="5" y="1"/>
                  </a:cubicBezTo>
                  <a:cubicBezTo>
                    <a:pt x="6" y="0"/>
                    <a:pt x="7" y="0"/>
                    <a:pt x="8" y="0"/>
                  </a:cubicBez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a:spLocks/>
            </p:cNvSpPr>
            <p:nvPr userDrawn="1"/>
          </p:nvSpPr>
          <p:spPr bwMode="auto">
            <a:xfrm>
              <a:off x="838200" y="981327"/>
              <a:ext cx="2117724" cy="242889"/>
            </a:xfrm>
            <a:custGeom>
              <a:avLst/>
              <a:gdLst>
                <a:gd name="T0" fmla="*/ 0 w 1334"/>
                <a:gd name="T1" fmla="*/ 0 h 153"/>
                <a:gd name="T2" fmla="*/ 1334 w 1334"/>
                <a:gd name="T3" fmla="*/ 0 h 153"/>
                <a:gd name="T4" fmla="*/ 1334 w 1334"/>
                <a:gd name="T5" fmla="*/ 153 h 153"/>
                <a:gd name="T6" fmla="*/ 0 w 1334"/>
                <a:gd name="T7" fmla="*/ 153 h 153"/>
                <a:gd name="T8" fmla="*/ 0 w 1334"/>
                <a:gd name="T9" fmla="*/ 0 h 153"/>
                <a:gd name="T10" fmla="*/ 0 w 1334"/>
                <a:gd name="T11" fmla="*/ 0 h 153"/>
              </a:gdLst>
              <a:ahLst/>
              <a:cxnLst>
                <a:cxn ang="0">
                  <a:pos x="T0" y="T1"/>
                </a:cxn>
                <a:cxn ang="0">
                  <a:pos x="T2" y="T3"/>
                </a:cxn>
                <a:cxn ang="0">
                  <a:pos x="T4" y="T5"/>
                </a:cxn>
                <a:cxn ang="0">
                  <a:pos x="T6" y="T7"/>
                </a:cxn>
                <a:cxn ang="0">
                  <a:pos x="T8" y="T9"/>
                </a:cxn>
                <a:cxn ang="0">
                  <a:pos x="T10" y="T11"/>
                </a:cxn>
              </a:cxnLst>
              <a:rect l="0" t="0" r="r" b="b"/>
              <a:pathLst>
                <a:path w="1334" h="153">
                  <a:moveTo>
                    <a:pt x="0" y="0"/>
                  </a:moveTo>
                  <a:lnTo>
                    <a:pt x="1334" y="0"/>
                  </a:lnTo>
                  <a:lnTo>
                    <a:pt x="1334" y="153"/>
                  </a:lnTo>
                  <a:lnTo>
                    <a:pt x="0" y="153"/>
                  </a:lnTo>
                  <a:lnTo>
                    <a:pt x="0" y="0"/>
                  </a:lnTo>
                  <a:lnTo>
                    <a:pt x="0" y="0"/>
                  </a:lnTo>
                  <a:close/>
                </a:path>
              </a:pathLst>
            </a:custGeom>
            <a:solidFill>
              <a:srgbClr val="005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4"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84378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endParaRPr lang="nb-NO" dirty="0"/>
          </a:p>
        </p:txBody>
      </p:sp>
      <p:sp>
        <p:nvSpPr>
          <p:cNvPr id="9" name="Rektangel 8"/>
          <p:cNvSpPr/>
          <p:nvPr/>
        </p:nvSpPr>
        <p:spPr>
          <a:xfrm>
            <a:off x="0" y="1965278"/>
            <a:ext cx="6276976" cy="19209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ktangel 9"/>
          <p:cNvSpPr/>
          <p:nvPr/>
        </p:nvSpPr>
        <p:spPr>
          <a:xfrm>
            <a:off x="542925" y="2066062"/>
            <a:ext cx="6096000" cy="163121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err="1">
                <a:ln>
                  <a:noFill/>
                </a:ln>
                <a:solidFill>
                  <a:prstClr val="white"/>
                </a:solidFill>
                <a:effectLst/>
                <a:uLnTx/>
                <a:uFillTx/>
                <a:latin typeface="Calibri"/>
                <a:ea typeface="+mn-ea"/>
                <a:cs typeface="+mn-cs"/>
              </a:rPr>
              <a:t>Tack</a:t>
            </a:r>
            <a:r>
              <a:rPr kumimoji="0" lang="nb-NO" sz="3600" b="1" i="0" u="none" strike="noStrike" kern="1200" cap="none" spc="0" normalizeH="0" baseline="0" noProof="0" dirty="0">
                <a:ln>
                  <a:noFill/>
                </a:ln>
                <a:solidFill>
                  <a:prstClr val="white"/>
                </a:solidFill>
                <a:effectLst/>
                <a:uLnTx/>
                <a:uFillTx/>
                <a:latin typeface="Calibri"/>
                <a:ea typeface="+mn-ea"/>
                <a:cs typeface="+mn-cs"/>
              </a:rPr>
              <a:t> </a:t>
            </a:r>
            <a:r>
              <a:rPr kumimoji="0" lang="nb-NO" sz="3600" b="1" i="0" u="none" strike="noStrike" kern="1200" cap="none" spc="0" normalizeH="0" baseline="0" noProof="0" dirty="0" err="1">
                <a:ln>
                  <a:noFill/>
                </a:ln>
                <a:solidFill>
                  <a:prstClr val="white"/>
                </a:solidFill>
                <a:effectLst/>
                <a:uLnTx/>
                <a:uFillTx/>
                <a:latin typeface="Calibri"/>
                <a:ea typeface="+mn-ea"/>
                <a:cs typeface="+mn-cs"/>
              </a:rPr>
              <a:t>för</a:t>
            </a:r>
            <a:r>
              <a:rPr kumimoji="0" lang="nb-NO" sz="3600" b="1" i="0" u="none" strike="noStrike" kern="1200" cap="none" spc="0" normalizeH="0" baseline="0" noProof="0" dirty="0">
                <a:ln>
                  <a:noFill/>
                </a:ln>
                <a:solidFill>
                  <a:prstClr val="white"/>
                </a:solidFill>
                <a:effectLst/>
                <a:uLnTx/>
                <a:uFillTx/>
                <a:latin typeface="Calibri"/>
                <a:ea typeface="+mn-ea"/>
                <a:cs typeface="+mn-cs"/>
              </a:rPr>
              <a:t> mig!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alibri"/>
                <a:ea typeface="+mn-ea"/>
                <a:cs typeface="+mn-cs"/>
              </a:rPr>
              <a:t>Peder Welander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Marknadschef, </a:t>
            </a:r>
            <a:r>
              <a:rPr kumimoji="0" lang="sv-SE" sz="1600" b="0" i="0" u="none" strike="noStrike" kern="1200" cap="none" spc="0" normalizeH="0" baseline="0" noProof="0" dirty="0" err="1">
                <a:ln>
                  <a:noFill/>
                </a:ln>
                <a:solidFill>
                  <a:prstClr val="white"/>
                </a:solidFill>
                <a:effectLst/>
                <a:uLnTx/>
                <a:uFillTx/>
                <a:latin typeface="Calibri"/>
                <a:ea typeface="+mn-ea"/>
                <a:cs typeface="+mn-cs"/>
              </a:rPr>
              <a:t>Moelven</a:t>
            </a:r>
            <a:r>
              <a:rPr kumimoji="0" lang="sv-SE" sz="1600" b="0" i="0" u="none" strike="noStrike" kern="1200" cap="none" spc="0" normalizeH="0" baseline="0" noProof="0" dirty="0">
                <a:ln>
                  <a:noFill/>
                </a:ln>
                <a:solidFill>
                  <a:prstClr val="white"/>
                </a:solidFill>
                <a:effectLst/>
                <a:uLnTx/>
                <a:uFillTx/>
                <a:latin typeface="Calibri"/>
                <a:ea typeface="+mn-ea"/>
                <a:cs typeface="+mn-cs"/>
              </a:rPr>
              <a:t> Modus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peder.welander@moelven.se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Calibri"/>
                <a:ea typeface="+mn-ea"/>
                <a:cs typeface="+mn-cs"/>
              </a:rPr>
              <a:t>Direkt: +46 10 122 60 04 | Mobil: +46 70 262 10 46</a:t>
            </a:r>
          </a:p>
        </p:txBody>
      </p:sp>
      <p:sp>
        <p:nvSpPr>
          <p:cNvPr id="11" name="Rektangel 10"/>
          <p:cNvSpPr/>
          <p:nvPr/>
        </p:nvSpPr>
        <p:spPr>
          <a:xfrm>
            <a:off x="496183" y="6184823"/>
            <a:ext cx="6096000" cy="368049"/>
          </a:xfrm>
          <a:prstGeom prst="rect">
            <a:avLst/>
          </a:prstGeom>
        </p:spPr>
        <p:txBody>
          <a:bodyP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0059A2"/>
                </a:solidFill>
                <a:effectLst/>
                <a:uLnTx/>
                <a:uFillTx/>
                <a:latin typeface="Calibri"/>
                <a:ea typeface="+mn-ea"/>
                <a:cs typeface="+mn-cs"/>
              </a:rPr>
              <a:t>moelven.se/modus</a:t>
            </a:r>
          </a:p>
        </p:txBody>
      </p:sp>
      <p:pic>
        <p:nvPicPr>
          <p:cNvPr id="7" name="Platshållare för bild 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0403" b="30403"/>
          <a:stretch>
            <a:fillRect/>
          </a:stretch>
        </p:blipFill>
        <p:spPr/>
      </p:pic>
    </p:spTree>
    <p:extLst>
      <p:ext uri="{BB962C8B-B14F-4D97-AF65-F5344CB8AC3E}">
        <p14:creationId xmlns:p14="http://schemas.microsoft.com/office/powerpoint/2010/main" val="354010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1168" y="1927982"/>
            <a:ext cx="1801372" cy="2609093"/>
          </a:xfrm>
          <a:prstGeom prst="rect">
            <a:avLst/>
          </a:prstGeom>
        </p:spPr>
      </p:pic>
    </p:spTree>
    <p:extLst>
      <p:ext uri="{BB962C8B-B14F-4D97-AF65-F5344CB8AC3E}">
        <p14:creationId xmlns:p14="http://schemas.microsoft.com/office/powerpoint/2010/main" val="4159237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9965" y="0"/>
            <a:ext cx="4852035" cy="6858000"/>
          </a:xfrm>
          <a:prstGeom prst="rect">
            <a:avLst/>
          </a:prstGeom>
        </p:spPr>
      </p:pic>
      <p:sp>
        <p:nvSpPr>
          <p:cNvPr id="3" name="Rektangel 2"/>
          <p:cNvSpPr/>
          <p:nvPr/>
        </p:nvSpPr>
        <p:spPr>
          <a:xfrm>
            <a:off x="280034" y="646257"/>
            <a:ext cx="6677025" cy="3954929"/>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Problemet</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Ogeborgs främsta miljömål = Att mattan kan ligga så länge som möjligt!</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Ogeborgs produkter har en teknisk livslängd på 15-25 år</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FÄ:s och hyresmarknadens perspektiv = 3-5 år</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Inga befintliga system för återbruk finns tillgängliga</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endPar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Lösningen</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Tänka nytt och ändra konsumtionsmönstret: </a:t>
            </a:r>
            <a:b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b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Sluta köpa            Hyr istället!</a:t>
            </a:r>
          </a:p>
        </p:txBody>
      </p:sp>
      <p:sp>
        <p:nvSpPr>
          <p:cNvPr id="4" name="Högerpil 3"/>
          <p:cNvSpPr/>
          <p:nvPr/>
        </p:nvSpPr>
        <p:spPr>
          <a:xfrm>
            <a:off x="1983398" y="4307497"/>
            <a:ext cx="419100" cy="12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9165" y="5888014"/>
            <a:ext cx="2047875" cy="732624"/>
          </a:xfrm>
          <a:prstGeom prst="rect">
            <a:avLst/>
          </a:prstGeom>
        </p:spPr>
      </p:pic>
      <p:sp>
        <p:nvSpPr>
          <p:cNvPr id="7" name="Rektangel 6"/>
          <p:cNvSpPr/>
          <p:nvPr/>
        </p:nvSpPr>
        <p:spPr>
          <a:xfrm>
            <a:off x="5511165" y="6254326"/>
            <a:ext cx="228600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 Carpet Recovery System </a:t>
            </a:r>
          </a:p>
        </p:txBody>
      </p:sp>
    </p:spTree>
    <p:extLst>
      <p:ext uri="{BB962C8B-B14F-4D97-AF65-F5344CB8AC3E}">
        <p14:creationId xmlns:p14="http://schemas.microsoft.com/office/powerpoint/2010/main" val="2146608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6327" y="847197"/>
            <a:ext cx="1119738" cy="166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ruta 6"/>
          <p:cNvSpPr txBox="1">
            <a:spLocks noChangeArrowheads="1"/>
          </p:cNvSpPr>
          <p:nvPr/>
        </p:nvSpPr>
        <p:spPr bwMode="auto">
          <a:xfrm>
            <a:off x="3937452" y="4679601"/>
            <a:ext cx="3150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                Återtag</a:t>
            </a:r>
          </a:p>
        </p:txBody>
      </p:sp>
      <p:sp>
        <p:nvSpPr>
          <p:cNvPr id="7" name="textruta 14"/>
          <p:cNvSpPr txBox="1">
            <a:spLocks noChangeArrowheads="1"/>
          </p:cNvSpPr>
          <p:nvPr/>
        </p:nvSpPr>
        <p:spPr bwMode="auto">
          <a:xfrm>
            <a:off x="3152088" y="2464867"/>
            <a:ext cx="22463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Tillverkare</a:t>
            </a:r>
          </a:p>
        </p:txBody>
      </p:sp>
      <p:sp>
        <p:nvSpPr>
          <p:cNvPr id="8" name="textruta 15"/>
          <p:cNvSpPr txBox="1">
            <a:spLocks noChangeArrowheads="1"/>
          </p:cNvSpPr>
          <p:nvPr/>
        </p:nvSpPr>
        <p:spPr bwMode="auto">
          <a:xfrm>
            <a:off x="6343156" y="2468563"/>
            <a:ext cx="2473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Fastighetsägare</a:t>
            </a:r>
          </a:p>
        </p:txBody>
      </p:sp>
      <p:sp>
        <p:nvSpPr>
          <p:cNvPr id="9" name="textruta 16"/>
          <p:cNvSpPr txBox="1">
            <a:spLocks noChangeArrowheads="1"/>
          </p:cNvSpPr>
          <p:nvPr/>
        </p:nvSpPr>
        <p:spPr bwMode="auto">
          <a:xfrm>
            <a:off x="2923682" y="3652838"/>
            <a:ext cx="2419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2000" b="0" i="0" u="none" strike="noStrike" kern="1200" cap="none" spc="0" normalizeH="0" baseline="0" noProof="0">
                <a:ln>
                  <a:noFill/>
                </a:ln>
                <a:solidFill>
                  <a:prstClr val="white"/>
                </a:solidFill>
                <a:effectLst/>
                <a:uLnTx/>
                <a:uFillTx/>
                <a:latin typeface="BrownStd" panose="00010500010101010101" pitchFamily="50" charset="0"/>
                <a:ea typeface="+mn-ea"/>
                <a:cs typeface="+mn-cs"/>
              </a:rPr>
              <a:t>Nykund återbruk</a:t>
            </a:r>
          </a:p>
        </p:txBody>
      </p:sp>
      <p:sp>
        <p:nvSpPr>
          <p:cNvPr id="10" name="textruta 17"/>
          <p:cNvSpPr txBox="1">
            <a:spLocks noChangeArrowheads="1"/>
          </p:cNvSpPr>
          <p:nvPr/>
        </p:nvSpPr>
        <p:spPr bwMode="auto">
          <a:xfrm>
            <a:off x="6584457" y="3646488"/>
            <a:ext cx="16542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Hyresgäst </a:t>
            </a:r>
          </a:p>
        </p:txBody>
      </p:sp>
      <p:sp>
        <p:nvSpPr>
          <p:cNvPr id="11" name="Nedåtpil 10"/>
          <p:cNvSpPr/>
          <p:nvPr/>
        </p:nvSpPr>
        <p:spPr>
          <a:xfrm rot="17779626">
            <a:off x="6475611" y="1749464"/>
            <a:ext cx="360000" cy="6609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2" name="Nedåtpil 11"/>
          <p:cNvSpPr/>
          <p:nvPr/>
        </p:nvSpPr>
        <p:spPr>
          <a:xfrm>
            <a:off x="6986094" y="2921000"/>
            <a:ext cx="365589" cy="65087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3" name="Nedåtpil 12"/>
          <p:cNvSpPr/>
          <p:nvPr/>
        </p:nvSpPr>
        <p:spPr>
          <a:xfrm rot="7208701">
            <a:off x="4391441" y="4049733"/>
            <a:ext cx="360000" cy="6609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4" name="Nedåtpil 13"/>
          <p:cNvSpPr/>
          <p:nvPr/>
        </p:nvSpPr>
        <p:spPr>
          <a:xfrm rot="14478958">
            <a:off x="4262623" y="1752820"/>
            <a:ext cx="360000" cy="66259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5" name="Nedåtpil 14"/>
          <p:cNvSpPr/>
          <p:nvPr/>
        </p:nvSpPr>
        <p:spPr>
          <a:xfrm rot="2928507">
            <a:off x="6422771" y="4086170"/>
            <a:ext cx="360000" cy="6609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6" name="Nedåtpil 15"/>
          <p:cNvSpPr/>
          <p:nvPr/>
        </p:nvSpPr>
        <p:spPr>
          <a:xfrm rot="10800000">
            <a:off x="3679249" y="2920409"/>
            <a:ext cx="365589" cy="65087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7" name="textruta 25"/>
          <p:cNvSpPr txBox="1">
            <a:spLocks noChangeArrowheads="1"/>
          </p:cNvSpPr>
          <p:nvPr/>
        </p:nvSpPr>
        <p:spPr bwMode="auto">
          <a:xfrm>
            <a:off x="7653596" y="1222846"/>
            <a:ext cx="20010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Golvläggare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Limfritt installationssystem </a:t>
            </a:r>
          </a:p>
        </p:txBody>
      </p:sp>
      <p:sp>
        <p:nvSpPr>
          <p:cNvPr id="18" name="textruta 41"/>
          <p:cNvSpPr txBox="1">
            <a:spLocks noChangeArrowheads="1"/>
          </p:cNvSpPr>
          <p:nvPr/>
        </p:nvSpPr>
        <p:spPr bwMode="auto">
          <a:xfrm>
            <a:off x="8375156" y="2963351"/>
            <a:ext cx="2060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Byggbolag</a:t>
            </a:r>
            <a:b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b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Hyresgästanpassning</a:t>
            </a:r>
          </a:p>
        </p:txBody>
      </p:sp>
      <p:sp>
        <p:nvSpPr>
          <p:cNvPr id="19" name="textruta 47"/>
          <p:cNvSpPr txBox="1">
            <a:spLocks noChangeArrowheads="1"/>
          </p:cNvSpPr>
          <p:nvPr/>
        </p:nvSpPr>
        <p:spPr bwMode="auto">
          <a:xfrm>
            <a:off x="1383051" y="2920409"/>
            <a:ext cx="14460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Hållbar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återvinning</a:t>
            </a:r>
          </a:p>
        </p:txBody>
      </p:sp>
      <p:sp>
        <p:nvSpPr>
          <p:cNvPr id="20" name="textruta 41"/>
          <p:cNvSpPr txBox="1">
            <a:spLocks noChangeArrowheads="1"/>
          </p:cNvSpPr>
          <p:nvPr/>
        </p:nvSpPr>
        <p:spPr bwMode="auto">
          <a:xfrm>
            <a:off x="7750154" y="4233907"/>
            <a:ext cx="16362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Underhåll i brukandeskede</a:t>
            </a:r>
          </a:p>
        </p:txBody>
      </p:sp>
      <p:cxnSp>
        <p:nvCxnSpPr>
          <p:cNvPr id="21" name="Rak koppling 20"/>
          <p:cNvCxnSpPr/>
          <p:nvPr/>
        </p:nvCxnSpPr>
        <p:spPr>
          <a:xfrm flipH="1" flipV="1">
            <a:off x="7183578" y="4334349"/>
            <a:ext cx="565150" cy="122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p:cNvCxnSpPr/>
          <p:nvPr/>
        </p:nvCxnSpPr>
        <p:spPr>
          <a:xfrm flipV="1">
            <a:off x="8373732" y="3262313"/>
            <a:ext cx="8797" cy="119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koppling 22"/>
          <p:cNvCxnSpPr/>
          <p:nvPr/>
        </p:nvCxnSpPr>
        <p:spPr>
          <a:xfrm flipH="1">
            <a:off x="7090034" y="1620692"/>
            <a:ext cx="563563" cy="1952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koppling 23"/>
          <p:cNvCxnSpPr/>
          <p:nvPr/>
        </p:nvCxnSpPr>
        <p:spPr>
          <a:xfrm flipH="1" flipV="1">
            <a:off x="2548951" y="3351215"/>
            <a:ext cx="563562" cy="206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koppling 24"/>
          <p:cNvCxnSpPr/>
          <p:nvPr/>
        </p:nvCxnSpPr>
        <p:spPr>
          <a:xfrm flipH="1">
            <a:off x="2541014" y="2873376"/>
            <a:ext cx="576263" cy="217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ktangel 25"/>
          <p:cNvSpPr/>
          <p:nvPr/>
        </p:nvSpPr>
        <p:spPr>
          <a:xfrm>
            <a:off x="4465931" y="5539024"/>
            <a:ext cx="2393323" cy="52322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Hämtning, lagerhållning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och försäljning/uthyrning</a:t>
            </a:r>
          </a:p>
        </p:txBody>
      </p:sp>
      <p:cxnSp>
        <p:nvCxnSpPr>
          <p:cNvPr id="27" name="Rak koppling 26"/>
          <p:cNvCxnSpPr/>
          <p:nvPr/>
        </p:nvCxnSpPr>
        <p:spPr>
          <a:xfrm flipV="1">
            <a:off x="5565530" y="5075583"/>
            <a:ext cx="3441" cy="4634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Bildobjekt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4398" y="5940766"/>
            <a:ext cx="2047875" cy="732624"/>
          </a:xfrm>
          <a:prstGeom prst="rect">
            <a:avLst/>
          </a:prstGeom>
        </p:spPr>
      </p:pic>
      <p:sp>
        <p:nvSpPr>
          <p:cNvPr id="29" name="Rektangel 28"/>
          <p:cNvSpPr/>
          <p:nvPr/>
        </p:nvSpPr>
        <p:spPr>
          <a:xfrm>
            <a:off x="10496398" y="6307078"/>
            <a:ext cx="228600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 Carpet Recovery System </a:t>
            </a:r>
          </a:p>
        </p:txBody>
      </p:sp>
      <p:cxnSp>
        <p:nvCxnSpPr>
          <p:cNvPr id="41" name="Rak koppling 40"/>
          <p:cNvCxnSpPr/>
          <p:nvPr/>
        </p:nvCxnSpPr>
        <p:spPr>
          <a:xfrm>
            <a:off x="7653596" y="3262313"/>
            <a:ext cx="7408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551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48678" y="552262"/>
            <a:ext cx="7154799" cy="47705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 </a:t>
            </a: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Fördelar</a:t>
            </a: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Samhällsnytta / Miljö </a:t>
            </a:r>
            <a:b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b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Bättre funktion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Flexibelt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Kvalitetssäkrad kedja</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Mervärde - ökade intäktsmöjligheter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Lägre: rivnings-, bortforsling- och destruktionskostnader</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Konkurrensfördel – attrahera miljömedvetna hyresgäster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Varumärke - Först på marknaden / Miljöprofilering / PR  </a:t>
            </a:r>
            <a:endParaRPr kumimoji="0" lang="sv-SE" sz="1800" b="0" i="0" u="none" strike="noStrike" kern="1200" cap="none" spc="0" normalizeH="0" baseline="0" noProof="0" dirty="0">
              <a:ln>
                <a:noFill/>
              </a:ln>
              <a:solidFill>
                <a:prstClr val="black"/>
              </a:solidFill>
              <a:effectLst/>
              <a:uLnTx/>
              <a:uFillTx/>
              <a:latin typeface="BrownStd" panose="00010500010101010101" pitchFamily="50" charset="0"/>
              <a:ea typeface="+mn-ea"/>
              <a:cs typeface="+mn-cs"/>
            </a:endParaRPr>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0"/>
            <a:ext cx="4800600" cy="6858000"/>
          </a:xfrm>
          <a:prstGeom prst="rect">
            <a:avLst/>
          </a:prstGeom>
        </p:spPr>
      </p:pic>
    </p:spTree>
    <p:extLst>
      <p:ext uri="{BB962C8B-B14F-4D97-AF65-F5344CB8AC3E}">
        <p14:creationId xmlns:p14="http://schemas.microsoft.com/office/powerpoint/2010/main" val="1008385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595" y="2451954"/>
            <a:ext cx="4119754" cy="1473835"/>
          </a:xfrm>
          <a:prstGeom prst="rect">
            <a:avLst/>
          </a:prstGeom>
        </p:spPr>
      </p:pic>
      <p:sp>
        <p:nvSpPr>
          <p:cNvPr id="6" name="Rektangel 5"/>
          <p:cNvSpPr/>
          <p:nvPr/>
        </p:nvSpPr>
        <p:spPr>
          <a:xfrm>
            <a:off x="3358374" y="3188871"/>
            <a:ext cx="2897887"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Carpet Recovery System </a:t>
            </a:r>
          </a:p>
        </p:txBody>
      </p:sp>
      <p:pic>
        <p:nvPicPr>
          <p:cNvPr id="2" name="Bildobjekt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0195" y="0"/>
            <a:ext cx="4800600" cy="6858000"/>
          </a:xfrm>
          <a:prstGeom prst="rect">
            <a:avLst/>
          </a:prstGeom>
        </p:spPr>
      </p:pic>
    </p:spTree>
    <p:extLst>
      <p:ext uri="{BB962C8B-B14F-4D97-AF65-F5344CB8AC3E}">
        <p14:creationId xmlns:p14="http://schemas.microsoft.com/office/powerpoint/2010/main" val="3859927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1168" y="1927982"/>
            <a:ext cx="1801372" cy="2609093"/>
          </a:xfrm>
          <a:prstGeom prst="rect">
            <a:avLst/>
          </a:prstGeom>
        </p:spPr>
      </p:pic>
    </p:spTree>
    <p:extLst>
      <p:ext uri="{BB962C8B-B14F-4D97-AF65-F5344CB8AC3E}">
        <p14:creationId xmlns:p14="http://schemas.microsoft.com/office/powerpoint/2010/main" val="1267075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p:cNvSpPr>
            <a:spLocks noGrp="1"/>
          </p:cNvSpPr>
          <p:nvPr>
            <p:ph type="body" sz="quarter" idx="10"/>
          </p:nvPr>
        </p:nvSpPr>
        <p:spPr/>
        <p:txBody>
          <a:bodyPr/>
          <a:lstStyle/>
          <a:p>
            <a:r>
              <a:rPr lang="sv-SE" sz="2400" b="0" dirty="0">
                <a:solidFill>
                  <a:srgbClr val="A5CF4C"/>
                </a:solidFill>
                <a:latin typeface="Roboto Black" panose="02000000000000000000" pitchFamily="2" charset="0"/>
                <a:ea typeface="Roboto Black" panose="02000000000000000000" pitchFamily="2" charset="0"/>
                <a:cs typeface="Roboto Black" panose="02000000000000000000" pitchFamily="2" charset="0"/>
              </a:rPr>
              <a:t>AGENDA</a:t>
            </a:r>
          </a:p>
        </p:txBody>
      </p:sp>
      <p:sp>
        <p:nvSpPr>
          <p:cNvPr id="5" name="Platshållare för text 4"/>
          <p:cNvSpPr>
            <a:spLocks noGrp="1"/>
          </p:cNvSpPr>
          <p:nvPr>
            <p:ph type="body" sz="quarter" idx="11"/>
          </p:nvPr>
        </p:nvSpPr>
        <p:spPr/>
        <p:txBody>
          <a:bodyPr/>
          <a:lstStyle/>
          <a:p>
            <a:endParaRPr lang="sv-SE" dirty="0"/>
          </a:p>
        </p:txBody>
      </p:sp>
      <p:sp>
        <p:nvSpPr>
          <p:cNvPr id="6" name="textruta 5"/>
          <p:cNvSpPr txBox="1"/>
          <p:nvPr/>
        </p:nvSpPr>
        <p:spPr>
          <a:xfrm>
            <a:off x="538264" y="1757464"/>
            <a:ext cx="10032459" cy="4247317"/>
          </a:xfrm>
          <a:prstGeom prst="rect">
            <a:avLst/>
          </a:prstGeom>
          <a:noFill/>
        </p:spPr>
        <p:txBody>
          <a:bodyPr wrap="square" rtlCol="0">
            <a:spAutoFit/>
          </a:bodyPr>
          <a:lstStyle/>
          <a:p>
            <a:r>
              <a:rPr lang="sv-SE" dirty="0">
                <a:latin typeface="Roboto Light" panose="02000000000000000000" pitchFamily="2" charset="0"/>
                <a:ea typeface="Roboto Light" panose="02000000000000000000" pitchFamily="2" charset="0"/>
                <a:cs typeface="Roboto Light" panose="02000000000000000000" pitchFamily="2" charset="0"/>
              </a:rPr>
              <a:t>13:00 	</a:t>
            </a:r>
            <a:r>
              <a:rPr lang="sv-SE" b="1" dirty="0">
                <a:latin typeface="Roboto Light" panose="02000000000000000000" pitchFamily="2" charset="0"/>
                <a:ea typeface="Roboto Light" panose="02000000000000000000" pitchFamily="2" charset="0"/>
                <a:cs typeface="Roboto Light" panose="02000000000000000000" pitchFamily="2" charset="0"/>
              </a:rPr>
              <a:t>Årsmöte</a:t>
            </a:r>
          </a:p>
          <a:p>
            <a:pPr lvl="0"/>
            <a:r>
              <a:rPr lang="sv-SE" dirty="0">
                <a:latin typeface="Roboto Light" panose="02000000000000000000" pitchFamily="2" charset="0"/>
                <a:ea typeface="Roboto Light" panose="02000000000000000000" pitchFamily="2" charset="0"/>
                <a:cs typeface="Roboto Light" panose="02000000000000000000" pitchFamily="2" charset="0"/>
              </a:rPr>
              <a:t>14:00 	</a:t>
            </a:r>
            <a:r>
              <a:rPr lang="sv-SE" b="1" dirty="0">
                <a:latin typeface="Roboto Light" panose="02000000000000000000" pitchFamily="2" charset="0"/>
                <a:ea typeface="Roboto Light" panose="02000000000000000000" pitchFamily="2" charset="0"/>
                <a:cs typeface="Roboto Light" panose="02000000000000000000" pitchFamily="2" charset="0"/>
              </a:rPr>
              <a:t>GS1 – Det gemensamma affärsspråket för hela världen</a:t>
            </a:r>
            <a:r>
              <a:rPr lang="sv-SE" dirty="0">
                <a:latin typeface="Roboto Light" panose="02000000000000000000" pitchFamily="2" charset="0"/>
                <a:ea typeface="Roboto Light" panose="02000000000000000000" pitchFamily="2" charset="0"/>
                <a:cs typeface="Roboto Light" panose="02000000000000000000" pitchFamily="2" charset="0"/>
              </a:rPr>
              <a:t>, Staffan Olsson, Chef för 				Standard och Innovation</a:t>
            </a:r>
          </a:p>
          <a:p>
            <a:pPr lvl="0"/>
            <a:r>
              <a:rPr lang="sv-SE" dirty="0">
                <a:latin typeface="Roboto Light" panose="02000000000000000000" pitchFamily="2" charset="0"/>
                <a:ea typeface="Roboto Light" panose="02000000000000000000" pitchFamily="2" charset="0"/>
                <a:cs typeface="Roboto Light" panose="02000000000000000000" pitchFamily="2" charset="0"/>
              </a:rPr>
              <a:t>14:30	Korta företagspresentationer om cirkulära produkter, lösningar och affärsmodeller för 			inredning </a:t>
            </a:r>
          </a:p>
          <a:p>
            <a:pPr lvl="2"/>
            <a:r>
              <a:rPr lang="sv-SE" dirty="0">
                <a:latin typeface="Roboto Light" panose="02000000000000000000" pitchFamily="2" charset="0"/>
                <a:ea typeface="Roboto Light" panose="02000000000000000000" pitchFamily="2" charset="0"/>
                <a:cs typeface="Roboto Light" panose="02000000000000000000" pitchFamily="2" charset="0"/>
              </a:rPr>
              <a:t>•	</a:t>
            </a:r>
            <a:r>
              <a:rPr lang="sv-SE" dirty="0" err="1">
                <a:latin typeface="Roboto Light" panose="02000000000000000000" pitchFamily="2" charset="0"/>
                <a:ea typeface="Roboto Light" panose="02000000000000000000" pitchFamily="2" charset="0"/>
                <a:cs typeface="Roboto Light" panose="02000000000000000000" pitchFamily="2" charset="0"/>
              </a:rPr>
              <a:t>Moelven</a:t>
            </a:r>
            <a:endParaRPr lang="sv-SE" dirty="0">
              <a:latin typeface="Roboto Light" panose="02000000000000000000" pitchFamily="2" charset="0"/>
              <a:ea typeface="Roboto Light" panose="02000000000000000000" pitchFamily="2" charset="0"/>
              <a:cs typeface="Roboto Light" panose="02000000000000000000" pitchFamily="2" charset="0"/>
            </a:endParaRPr>
          </a:p>
          <a:p>
            <a:pPr lvl="2"/>
            <a:r>
              <a:rPr lang="sv-SE" dirty="0">
                <a:latin typeface="Roboto Light" panose="02000000000000000000" pitchFamily="2" charset="0"/>
                <a:ea typeface="Roboto Light" panose="02000000000000000000" pitchFamily="2" charset="0"/>
                <a:cs typeface="Roboto Light" panose="02000000000000000000" pitchFamily="2" charset="0"/>
              </a:rPr>
              <a:t>•	</a:t>
            </a:r>
            <a:r>
              <a:rPr lang="sv-SE" dirty="0" err="1">
                <a:latin typeface="Roboto Light" panose="02000000000000000000" pitchFamily="2" charset="0"/>
                <a:ea typeface="Roboto Light" panose="02000000000000000000" pitchFamily="2" charset="0"/>
                <a:cs typeface="Roboto Light" panose="02000000000000000000" pitchFamily="2" charset="0"/>
              </a:rPr>
              <a:t>Ogeborg</a:t>
            </a:r>
            <a:endParaRPr lang="sv-SE" dirty="0">
              <a:latin typeface="Roboto Light" panose="02000000000000000000" pitchFamily="2" charset="0"/>
              <a:ea typeface="Roboto Light" panose="02000000000000000000" pitchFamily="2" charset="0"/>
              <a:cs typeface="Roboto Light" panose="02000000000000000000" pitchFamily="2" charset="0"/>
            </a:endParaRPr>
          </a:p>
          <a:p>
            <a:pPr lvl="2"/>
            <a:r>
              <a:rPr lang="sv-SE" dirty="0">
                <a:latin typeface="Roboto Light" panose="02000000000000000000" pitchFamily="2" charset="0"/>
                <a:ea typeface="Roboto Light" panose="02000000000000000000" pitchFamily="2" charset="0"/>
                <a:cs typeface="Roboto Light" panose="02000000000000000000" pitchFamily="2" charset="0"/>
              </a:rPr>
              <a:t>•	</a:t>
            </a:r>
            <a:r>
              <a:rPr lang="sv-SE" dirty="0" err="1">
                <a:latin typeface="Roboto Light" panose="02000000000000000000" pitchFamily="2" charset="0"/>
                <a:ea typeface="Roboto Light" panose="02000000000000000000" pitchFamily="2" charset="0"/>
                <a:cs typeface="Roboto Light" panose="02000000000000000000" pitchFamily="2" charset="0"/>
              </a:rPr>
              <a:t>Beleco</a:t>
            </a:r>
            <a:endParaRPr lang="sv-SE" dirty="0">
              <a:latin typeface="Roboto Light" panose="02000000000000000000" pitchFamily="2" charset="0"/>
              <a:ea typeface="Roboto Light" panose="02000000000000000000" pitchFamily="2" charset="0"/>
              <a:cs typeface="Roboto Light" panose="02000000000000000000" pitchFamily="2" charset="0"/>
            </a:endParaRPr>
          </a:p>
          <a:p>
            <a:pPr lvl="2"/>
            <a:r>
              <a:rPr lang="sv-SE" dirty="0">
                <a:latin typeface="Roboto Light" panose="02000000000000000000" pitchFamily="2" charset="0"/>
                <a:ea typeface="Roboto Light" panose="02000000000000000000" pitchFamily="2" charset="0"/>
                <a:cs typeface="Roboto Light" panose="02000000000000000000" pitchFamily="2" charset="0"/>
              </a:rPr>
              <a:t>•	Ecophon</a:t>
            </a:r>
          </a:p>
          <a:p>
            <a:pPr lvl="2"/>
            <a:r>
              <a:rPr lang="sv-SE" dirty="0">
                <a:latin typeface="Roboto Light" panose="02000000000000000000" pitchFamily="2" charset="0"/>
                <a:ea typeface="Roboto Light" panose="02000000000000000000" pitchFamily="2" charset="0"/>
                <a:cs typeface="Roboto Light" panose="02000000000000000000" pitchFamily="2" charset="0"/>
              </a:rPr>
              <a:t>•	</a:t>
            </a:r>
            <a:r>
              <a:rPr lang="sv-SE" dirty="0" err="1">
                <a:latin typeface="Roboto Light" panose="02000000000000000000" pitchFamily="2" charset="0"/>
                <a:ea typeface="Roboto Light" panose="02000000000000000000" pitchFamily="2" charset="0"/>
                <a:cs typeface="Roboto Light" panose="02000000000000000000" pitchFamily="2" charset="0"/>
              </a:rPr>
              <a:t>reCreate</a:t>
            </a:r>
            <a:r>
              <a:rPr lang="sv-SE" dirty="0">
                <a:latin typeface="Roboto Light" panose="02000000000000000000" pitchFamily="2" charset="0"/>
                <a:ea typeface="Roboto Light" panose="02000000000000000000" pitchFamily="2" charset="0"/>
                <a:cs typeface="Roboto Light" panose="02000000000000000000" pitchFamily="2" charset="0"/>
              </a:rPr>
              <a:t> Design Company</a:t>
            </a:r>
          </a:p>
          <a:p>
            <a:pPr lvl="2"/>
            <a:r>
              <a:rPr lang="sv-SE" dirty="0">
                <a:latin typeface="Roboto Light" panose="02000000000000000000" pitchFamily="2" charset="0"/>
                <a:ea typeface="Roboto Light" panose="02000000000000000000" pitchFamily="2" charset="0"/>
                <a:cs typeface="Roboto Light" panose="02000000000000000000" pitchFamily="2" charset="0"/>
              </a:rPr>
              <a:t>•	Interface</a:t>
            </a:r>
          </a:p>
          <a:p>
            <a:pPr lvl="0"/>
            <a:r>
              <a:rPr lang="sv-SE" dirty="0">
                <a:latin typeface="Roboto Light" panose="02000000000000000000" pitchFamily="2" charset="0"/>
                <a:ea typeface="Roboto Light" panose="02000000000000000000" pitchFamily="2" charset="0"/>
                <a:cs typeface="Roboto Light" panose="02000000000000000000" pitchFamily="2" charset="0"/>
              </a:rPr>
              <a:t>15:30 	Workshop – hur skapar vi en fungerande och framgångsrik servicebolag för 100Gruppen?</a:t>
            </a:r>
          </a:p>
          <a:p>
            <a:pPr lvl="0"/>
            <a:r>
              <a:rPr lang="sv-SE" dirty="0">
                <a:latin typeface="Roboto Light" panose="02000000000000000000" pitchFamily="2" charset="0"/>
                <a:ea typeface="Roboto Light" panose="02000000000000000000" pitchFamily="2" charset="0"/>
                <a:cs typeface="Roboto Light" panose="02000000000000000000" pitchFamily="2" charset="0"/>
              </a:rPr>
              <a:t>16:00	Avslut</a:t>
            </a:r>
          </a:p>
          <a:p>
            <a:pPr lvl="0"/>
            <a:endParaRPr lang="sv-SE" dirty="0">
              <a:latin typeface="Roboto Light" panose="02000000000000000000" pitchFamily="2" charset="0"/>
              <a:ea typeface="Roboto Light" panose="02000000000000000000" pitchFamily="2" charset="0"/>
              <a:cs typeface="Roboto Light" panose="02000000000000000000" pitchFamily="2" charset="0"/>
            </a:endParaRPr>
          </a:p>
          <a:p>
            <a:r>
              <a:rPr lang="sv-SE" dirty="0">
                <a:latin typeface="Roboto Light" panose="02000000000000000000" pitchFamily="2" charset="0"/>
                <a:ea typeface="Roboto Light" panose="02000000000000000000" pitchFamily="2" charset="0"/>
                <a:cs typeface="Roboto Light" panose="02000000000000000000" pitchFamily="2" charset="0"/>
              </a:rPr>
              <a:t>	 </a:t>
            </a:r>
          </a:p>
        </p:txBody>
      </p:sp>
    </p:spTree>
    <p:extLst>
      <p:ext uri="{BB962C8B-B14F-4D97-AF65-F5344CB8AC3E}">
        <p14:creationId xmlns:p14="http://schemas.microsoft.com/office/powerpoint/2010/main" val="2899754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9965" y="0"/>
            <a:ext cx="4852035" cy="6858000"/>
          </a:xfrm>
          <a:prstGeom prst="rect">
            <a:avLst/>
          </a:prstGeom>
        </p:spPr>
      </p:pic>
      <p:sp>
        <p:nvSpPr>
          <p:cNvPr id="3" name="Rektangel 2"/>
          <p:cNvSpPr/>
          <p:nvPr/>
        </p:nvSpPr>
        <p:spPr>
          <a:xfrm>
            <a:off x="280034" y="646257"/>
            <a:ext cx="6677025" cy="3954929"/>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Problemet</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Ogeborgs främsta miljömål = Att mattan kan ligga så länge som möjligt!</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Ogeborgs produkter har en teknisk livslängd på 15-25 år</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FÄ:s och hyresmarknadens perspektiv = 3-5 år</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Inga befintliga system för återbruk finns tillgängliga</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endPar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Lösningen</a:t>
            </a:r>
          </a:p>
          <a:p>
            <a:pPr marL="285750" marR="0" lvl="0" indent="-285750" algn="l" defTabSz="914400" rtl="0" eaLnBrk="1" fontAlgn="auto" latinLnBrk="0" hangingPunct="1">
              <a:lnSpc>
                <a:spcPct val="100000"/>
              </a:lnSpc>
              <a:spcBef>
                <a:spcPct val="50000"/>
              </a:spcBef>
              <a:spcAft>
                <a:spcPts val="0"/>
              </a:spcAft>
              <a:buClrTx/>
              <a:buSzTx/>
              <a:buFont typeface="Wingdings" panose="05000000000000000000" pitchFamily="2" charset="2"/>
              <a:buChar char="ü"/>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Tänka nytt och ändra konsumtionsmönstret: </a:t>
            </a:r>
            <a:b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b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Sluta köpa            Hyr istället!</a:t>
            </a:r>
          </a:p>
        </p:txBody>
      </p:sp>
      <p:sp>
        <p:nvSpPr>
          <p:cNvPr id="4" name="Högerpil 3"/>
          <p:cNvSpPr/>
          <p:nvPr/>
        </p:nvSpPr>
        <p:spPr>
          <a:xfrm>
            <a:off x="1983398" y="4307497"/>
            <a:ext cx="419100" cy="12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9165" y="5888014"/>
            <a:ext cx="2047875" cy="732624"/>
          </a:xfrm>
          <a:prstGeom prst="rect">
            <a:avLst/>
          </a:prstGeom>
        </p:spPr>
      </p:pic>
      <p:sp>
        <p:nvSpPr>
          <p:cNvPr id="7" name="Rektangel 6"/>
          <p:cNvSpPr/>
          <p:nvPr/>
        </p:nvSpPr>
        <p:spPr>
          <a:xfrm>
            <a:off x="5511165" y="6254326"/>
            <a:ext cx="228600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 Carpet Recovery System </a:t>
            </a:r>
          </a:p>
        </p:txBody>
      </p:sp>
    </p:spTree>
    <p:extLst>
      <p:ext uri="{BB962C8B-B14F-4D97-AF65-F5344CB8AC3E}">
        <p14:creationId xmlns:p14="http://schemas.microsoft.com/office/powerpoint/2010/main" val="2136820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Bildobjekt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6327" y="847197"/>
            <a:ext cx="1119738" cy="1660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ruta 6"/>
          <p:cNvSpPr txBox="1">
            <a:spLocks noChangeArrowheads="1"/>
          </p:cNvSpPr>
          <p:nvPr/>
        </p:nvSpPr>
        <p:spPr bwMode="auto">
          <a:xfrm>
            <a:off x="3937452" y="4679601"/>
            <a:ext cx="31508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                Återtag</a:t>
            </a:r>
          </a:p>
        </p:txBody>
      </p:sp>
      <p:sp>
        <p:nvSpPr>
          <p:cNvPr id="7" name="textruta 14"/>
          <p:cNvSpPr txBox="1">
            <a:spLocks noChangeArrowheads="1"/>
          </p:cNvSpPr>
          <p:nvPr/>
        </p:nvSpPr>
        <p:spPr bwMode="auto">
          <a:xfrm>
            <a:off x="3152088" y="2464867"/>
            <a:ext cx="22463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Tillverkare</a:t>
            </a:r>
          </a:p>
        </p:txBody>
      </p:sp>
      <p:sp>
        <p:nvSpPr>
          <p:cNvPr id="8" name="textruta 15"/>
          <p:cNvSpPr txBox="1">
            <a:spLocks noChangeArrowheads="1"/>
          </p:cNvSpPr>
          <p:nvPr/>
        </p:nvSpPr>
        <p:spPr bwMode="auto">
          <a:xfrm>
            <a:off x="6343156" y="2468563"/>
            <a:ext cx="2473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Fastighetsägare</a:t>
            </a:r>
          </a:p>
        </p:txBody>
      </p:sp>
      <p:sp>
        <p:nvSpPr>
          <p:cNvPr id="9" name="textruta 16"/>
          <p:cNvSpPr txBox="1">
            <a:spLocks noChangeArrowheads="1"/>
          </p:cNvSpPr>
          <p:nvPr/>
        </p:nvSpPr>
        <p:spPr bwMode="auto">
          <a:xfrm>
            <a:off x="2923682" y="3652838"/>
            <a:ext cx="2419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2000" b="0" i="0" u="none" strike="noStrike" kern="1200" cap="none" spc="0" normalizeH="0" baseline="0" noProof="0">
                <a:ln>
                  <a:noFill/>
                </a:ln>
                <a:solidFill>
                  <a:prstClr val="white"/>
                </a:solidFill>
                <a:effectLst/>
                <a:uLnTx/>
                <a:uFillTx/>
                <a:latin typeface="BrownStd" panose="00010500010101010101" pitchFamily="50" charset="0"/>
                <a:ea typeface="+mn-ea"/>
                <a:cs typeface="+mn-cs"/>
              </a:rPr>
              <a:t>Nykund återbruk</a:t>
            </a:r>
          </a:p>
        </p:txBody>
      </p:sp>
      <p:sp>
        <p:nvSpPr>
          <p:cNvPr id="10" name="textruta 17"/>
          <p:cNvSpPr txBox="1">
            <a:spLocks noChangeArrowheads="1"/>
          </p:cNvSpPr>
          <p:nvPr/>
        </p:nvSpPr>
        <p:spPr bwMode="auto">
          <a:xfrm>
            <a:off x="6584457" y="3646488"/>
            <a:ext cx="16542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Hyresgäst </a:t>
            </a:r>
          </a:p>
        </p:txBody>
      </p:sp>
      <p:sp>
        <p:nvSpPr>
          <p:cNvPr id="11" name="Nedåtpil 10"/>
          <p:cNvSpPr/>
          <p:nvPr/>
        </p:nvSpPr>
        <p:spPr>
          <a:xfrm rot="17779626">
            <a:off x="6475611" y="1749464"/>
            <a:ext cx="360000" cy="6609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2" name="Nedåtpil 11"/>
          <p:cNvSpPr/>
          <p:nvPr/>
        </p:nvSpPr>
        <p:spPr>
          <a:xfrm>
            <a:off x="6986094" y="2921000"/>
            <a:ext cx="365589" cy="65087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3" name="Nedåtpil 12"/>
          <p:cNvSpPr/>
          <p:nvPr/>
        </p:nvSpPr>
        <p:spPr>
          <a:xfrm rot="7208701">
            <a:off x="4391441" y="4049733"/>
            <a:ext cx="360000" cy="6609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4" name="Nedåtpil 13"/>
          <p:cNvSpPr/>
          <p:nvPr/>
        </p:nvSpPr>
        <p:spPr>
          <a:xfrm rot="14478958">
            <a:off x="4262623" y="1752820"/>
            <a:ext cx="360000" cy="66259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5" name="Nedåtpil 14"/>
          <p:cNvSpPr/>
          <p:nvPr/>
        </p:nvSpPr>
        <p:spPr>
          <a:xfrm rot="2928507">
            <a:off x="6422771" y="4086170"/>
            <a:ext cx="360000" cy="66098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6" name="Nedåtpil 15"/>
          <p:cNvSpPr/>
          <p:nvPr/>
        </p:nvSpPr>
        <p:spPr>
          <a:xfrm rot="10800000">
            <a:off x="3679249" y="2920409"/>
            <a:ext cx="365589" cy="65087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BrownStd" panose="00010500010101010101" pitchFamily="50" charset="0"/>
              <a:ea typeface="+mn-ea"/>
              <a:cs typeface="+mn-cs"/>
            </a:endParaRPr>
          </a:p>
        </p:txBody>
      </p:sp>
      <p:sp>
        <p:nvSpPr>
          <p:cNvPr id="17" name="textruta 25"/>
          <p:cNvSpPr txBox="1">
            <a:spLocks noChangeArrowheads="1"/>
          </p:cNvSpPr>
          <p:nvPr/>
        </p:nvSpPr>
        <p:spPr bwMode="auto">
          <a:xfrm>
            <a:off x="7653596" y="1222846"/>
            <a:ext cx="20010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Golvläggare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Limfritt installationssystem </a:t>
            </a:r>
          </a:p>
        </p:txBody>
      </p:sp>
      <p:sp>
        <p:nvSpPr>
          <p:cNvPr id="18" name="textruta 41"/>
          <p:cNvSpPr txBox="1">
            <a:spLocks noChangeArrowheads="1"/>
          </p:cNvSpPr>
          <p:nvPr/>
        </p:nvSpPr>
        <p:spPr bwMode="auto">
          <a:xfrm>
            <a:off x="8375156" y="2963351"/>
            <a:ext cx="2060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Byggbolag</a:t>
            </a:r>
            <a:b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b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Hyresgästanpassning</a:t>
            </a:r>
          </a:p>
        </p:txBody>
      </p:sp>
      <p:sp>
        <p:nvSpPr>
          <p:cNvPr id="19" name="textruta 47"/>
          <p:cNvSpPr txBox="1">
            <a:spLocks noChangeArrowheads="1"/>
          </p:cNvSpPr>
          <p:nvPr/>
        </p:nvSpPr>
        <p:spPr bwMode="auto">
          <a:xfrm>
            <a:off x="1383051" y="2920409"/>
            <a:ext cx="14460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Hållbar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återvinning</a:t>
            </a:r>
          </a:p>
        </p:txBody>
      </p:sp>
      <p:sp>
        <p:nvSpPr>
          <p:cNvPr id="20" name="textruta 41"/>
          <p:cNvSpPr txBox="1">
            <a:spLocks noChangeArrowheads="1"/>
          </p:cNvSpPr>
          <p:nvPr/>
        </p:nvSpPr>
        <p:spPr bwMode="auto">
          <a:xfrm>
            <a:off x="7750154" y="4233907"/>
            <a:ext cx="16362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Underhåll i brukandeskede</a:t>
            </a:r>
          </a:p>
        </p:txBody>
      </p:sp>
      <p:cxnSp>
        <p:nvCxnSpPr>
          <p:cNvPr id="21" name="Rak koppling 20"/>
          <p:cNvCxnSpPr/>
          <p:nvPr/>
        </p:nvCxnSpPr>
        <p:spPr>
          <a:xfrm flipH="1" flipV="1">
            <a:off x="7183578" y="4334349"/>
            <a:ext cx="565150" cy="12223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ak koppling 21"/>
          <p:cNvCxnSpPr/>
          <p:nvPr/>
        </p:nvCxnSpPr>
        <p:spPr>
          <a:xfrm flipV="1">
            <a:off x="8373732" y="3262313"/>
            <a:ext cx="8797" cy="119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Rak koppling 22"/>
          <p:cNvCxnSpPr/>
          <p:nvPr/>
        </p:nvCxnSpPr>
        <p:spPr>
          <a:xfrm flipH="1">
            <a:off x="7090034" y="1620692"/>
            <a:ext cx="563563" cy="1952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Rak koppling 23"/>
          <p:cNvCxnSpPr/>
          <p:nvPr/>
        </p:nvCxnSpPr>
        <p:spPr>
          <a:xfrm flipH="1" flipV="1">
            <a:off x="2548951" y="3351215"/>
            <a:ext cx="563562" cy="206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koppling 24"/>
          <p:cNvCxnSpPr/>
          <p:nvPr/>
        </p:nvCxnSpPr>
        <p:spPr>
          <a:xfrm flipH="1">
            <a:off x="2541014" y="2873376"/>
            <a:ext cx="576263" cy="217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ktangel 25"/>
          <p:cNvSpPr/>
          <p:nvPr/>
        </p:nvSpPr>
        <p:spPr>
          <a:xfrm>
            <a:off x="4465931" y="5539024"/>
            <a:ext cx="2393323" cy="52322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Hämtning, lagerhållning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och försäljning/uthyrning</a:t>
            </a:r>
          </a:p>
        </p:txBody>
      </p:sp>
      <p:cxnSp>
        <p:nvCxnSpPr>
          <p:cNvPr id="27" name="Rak koppling 26"/>
          <p:cNvCxnSpPr/>
          <p:nvPr/>
        </p:nvCxnSpPr>
        <p:spPr>
          <a:xfrm flipV="1">
            <a:off x="5565530" y="5075583"/>
            <a:ext cx="3441" cy="4634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Bildobjekt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4398" y="5940766"/>
            <a:ext cx="2047875" cy="732624"/>
          </a:xfrm>
          <a:prstGeom prst="rect">
            <a:avLst/>
          </a:prstGeom>
        </p:spPr>
      </p:pic>
      <p:sp>
        <p:nvSpPr>
          <p:cNvPr id="29" name="Rektangel 28"/>
          <p:cNvSpPr/>
          <p:nvPr/>
        </p:nvSpPr>
        <p:spPr>
          <a:xfrm>
            <a:off x="10496398" y="6307078"/>
            <a:ext cx="228600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 Carpet Recovery System </a:t>
            </a:r>
          </a:p>
        </p:txBody>
      </p:sp>
      <p:cxnSp>
        <p:nvCxnSpPr>
          <p:cNvPr id="41" name="Rak koppling 40"/>
          <p:cNvCxnSpPr/>
          <p:nvPr/>
        </p:nvCxnSpPr>
        <p:spPr>
          <a:xfrm>
            <a:off x="7653596" y="3262313"/>
            <a:ext cx="7408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509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ektangel 1"/>
          <p:cNvSpPr/>
          <p:nvPr/>
        </p:nvSpPr>
        <p:spPr>
          <a:xfrm>
            <a:off x="148678" y="552262"/>
            <a:ext cx="7154799" cy="47705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 </a:t>
            </a:r>
            <a:r>
              <a:rPr kumimoji="0" lang="sv-SE" altLang="sv-SE" sz="20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Fördelar</a:t>
            </a:r>
            <a:r>
              <a:rPr kumimoji="0" lang="sv-SE" alt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Samhällsnytta / Miljö </a:t>
            </a:r>
            <a:b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b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Bättre funktion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Flexibelt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Kvalitetssäkrad kedja</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Mervärde - ökade intäktsmöjligheter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Lägre: rivnings-, bortforsling- och destruktionskostnader</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Konkurrensfördel – attrahera miljömedvetna hyresgäster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Varumärke - Först på marknaden / Miljöprofilering / PR  </a:t>
            </a:r>
            <a:endParaRPr kumimoji="0" lang="sv-SE" sz="1800" b="0" i="0" u="none" strike="noStrike" kern="1200" cap="none" spc="0" normalizeH="0" baseline="0" noProof="0" dirty="0">
              <a:ln>
                <a:noFill/>
              </a:ln>
              <a:solidFill>
                <a:prstClr val="black"/>
              </a:solidFill>
              <a:effectLst/>
              <a:uLnTx/>
              <a:uFillTx/>
              <a:latin typeface="BrownStd" panose="00010500010101010101" pitchFamily="50" charset="0"/>
              <a:ea typeface="+mn-ea"/>
              <a:cs typeface="+mn-cs"/>
            </a:endParaRPr>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0"/>
            <a:ext cx="4800600" cy="6858000"/>
          </a:xfrm>
          <a:prstGeom prst="rect">
            <a:avLst/>
          </a:prstGeom>
        </p:spPr>
      </p:pic>
    </p:spTree>
    <p:extLst>
      <p:ext uri="{BB962C8B-B14F-4D97-AF65-F5344CB8AC3E}">
        <p14:creationId xmlns:p14="http://schemas.microsoft.com/office/powerpoint/2010/main" val="3704912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7595" y="2451954"/>
            <a:ext cx="4119754" cy="1473835"/>
          </a:xfrm>
          <a:prstGeom prst="rect">
            <a:avLst/>
          </a:prstGeom>
        </p:spPr>
      </p:pic>
      <p:sp>
        <p:nvSpPr>
          <p:cNvPr id="6" name="Rektangel 5"/>
          <p:cNvSpPr/>
          <p:nvPr/>
        </p:nvSpPr>
        <p:spPr>
          <a:xfrm>
            <a:off x="3358374" y="3188871"/>
            <a:ext cx="2897887"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700" b="0" i="0" u="none" strike="noStrike" kern="1200" cap="none" spc="0" normalizeH="0" baseline="0" noProof="0" dirty="0">
                <a:ln>
                  <a:noFill/>
                </a:ln>
                <a:solidFill>
                  <a:prstClr val="white"/>
                </a:solidFill>
                <a:effectLst/>
                <a:uLnTx/>
                <a:uFillTx/>
                <a:latin typeface="BrownStd" panose="00010500010101010101" pitchFamily="50" charset="0"/>
                <a:ea typeface="+mn-ea"/>
                <a:cs typeface="+mn-cs"/>
              </a:rPr>
              <a:t>Carpet Recovery System </a:t>
            </a:r>
          </a:p>
        </p:txBody>
      </p:sp>
      <p:pic>
        <p:nvPicPr>
          <p:cNvPr id="2" name="Bildobjekt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0195" y="0"/>
            <a:ext cx="4800600" cy="6858000"/>
          </a:xfrm>
          <a:prstGeom prst="rect">
            <a:avLst/>
          </a:prstGeom>
        </p:spPr>
      </p:pic>
    </p:spTree>
    <p:extLst>
      <p:ext uri="{BB962C8B-B14F-4D97-AF65-F5344CB8AC3E}">
        <p14:creationId xmlns:p14="http://schemas.microsoft.com/office/powerpoint/2010/main" val="3561553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C2D3CA-A50A-4CB6-9059-653D6CC25064}"/>
              </a:ext>
            </a:extLst>
          </p:cNvPr>
          <p:cNvSpPr>
            <a:spLocks noGrp="1"/>
          </p:cNvSpPr>
          <p:nvPr>
            <p:ph type="title"/>
          </p:nvPr>
        </p:nvSpPr>
        <p:spPr/>
        <p:txBody>
          <a:bodyPr/>
          <a:lstStyle/>
          <a:p>
            <a:endParaRPr lang="sv-SE"/>
          </a:p>
        </p:txBody>
      </p:sp>
      <p:pic>
        <p:nvPicPr>
          <p:cNvPr id="5" name="Platshållare för innehåll 4">
            <a:extLst>
              <a:ext uri="{FF2B5EF4-FFF2-40B4-BE49-F238E27FC236}">
                <a16:creationId xmlns:a16="http://schemas.microsoft.com/office/drawing/2014/main" id="{5F0744AE-224D-4B9A-8A17-0E00B182B3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1127" y="1898702"/>
            <a:ext cx="7772400" cy="2743200"/>
          </a:xfrm>
        </p:spPr>
      </p:pic>
    </p:spTree>
    <p:extLst>
      <p:ext uri="{BB962C8B-B14F-4D97-AF65-F5344CB8AC3E}">
        <p14:creationId xmlns:p14="http://schemas.microsoft.com/office/powerpoint/2010/main" val="4006688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7ACE7F-7459-45B8-B25E-AF8CBBE5D649}"/>
              </a:ext>
            </a:extLst>
          </p:cNvPr>
          <p:cNvSpPr>
            <a:spLocks noGrp="1"/>
          </p:cNvSpPr>
          <p:nvPr>
            <p:ph type="title"/>
          </p:nvPr>
        </p:nvSpPr>
        <p:spPr/>
        <p:txBody>
          <a:bodyPr/>
          <a:lstStyle/>
          <a:p>
            <a:endParaRPr lang="sv-SE"/>
          </a:p>
        </p:txBody>
      </p:sp>
      <p:pic>
        <p:nvPicPr>
          <p:cNvPr id="5" name="Platshållare för innehåll 4">
            <a:hlinkClick r:id="rId2"/>
            <a:extLst>
              <a:ext uri="{FF2B5EF4-FFF2-40B4-BE49-F238E27FC236}">
                <a16:creationId xmlns:a16="http://schemas.microsoft.com/office/drawing/2014/main" id="{24BF1734-08DD-47C3-B1B7-35D442B377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0331" y="1569316"/>
            <a:ext cx="4351338" cy="4351338"/>
          </a:xfrm>
        </p:spPr>
      </p:pic>
    </p:spTree>
    <p:extLst>
      <p:ext uri="{BB962C8B-B14F-4D97-AF65-F5344CB8AC3E}">
        <p14:creationId xmlns:p14="http://schemas.microsoft.com/office/powerpoint/2010/main" val="3229566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CircuitBac Green</a:t>
            </a:r>
            <a:endParaRPr lang="en-US" dirty="0"/>
          </a:p>
        </p:txBody>
      </p:sp>
      <p:sp>
        <p:nvSpPr>
          <p:cNvPr id="6" name="Content Placeholder 5"/>
          <p:cNvSpPr>
            <a:spLocks noGrp="1"/>
          </p:cNvSpPr>
          <p:nvPr>
            <p:ph idx="10"/>
          </p:nvPr>
        </p:nvSpPr>
        <p:spPr/>
        <p:txBody>
          <a:bodyPr/>
          <a:lstStyle/>
          <a:p>
            <a:r>
              <a:rPr lang="en-US" dirty="0"/>
              <a:t>Maria Olsson 15 </a:t>
            </a:r>
            <a:r>
              <a:rPr lang="en-US" dirty="0" err="1"/>
              <a:t>maj</a:t>
            </a:r>
            <a:r>
              <a:rPr lang="en-US" dirty="0"/>
              <a:t> 2018</a:t>
            </a:r>
          </a:p>
        </p:txBody>
      </p:sp>
    </p:spTree>
    <p:extLst>
      <p:ext uri="{BB962C8B-B14F-4D97-AF65-F5344CB8AC3E}">
        <p14:creationId xmlns:p14="http://schemas.microsoft.com/office/powerpoint/2010/main" val="3782129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Worldwide Market Leader in Modular Flooring</a:t>
            </a:r>
          </a:p>
        </p:txBody>
      </p:sp>
      <p:sp>
        <p:nvSpPr>
          <p:cNvPr id="12" name="Text Placeholder 11"/>
          <p:cNvSpPr>
            <a:spLocks noGrp="1"/>
          </p:cNvSpPr>
          <p:nvPr>
            <p:ph type="body" sz="quarter" idx="17"/>
          </p:nvPr>
        </p:nvSpPr>
        <p:spPr>
          <a:xfrm>
            <a:off x="762000" y="1671368"/>
            <a:ext cx="3413760" cy="4953000"/>
          </a:xfrm>
        </p:spPr>
        <p:txBody>
          <a:bodyPr/>
          <a:lstStyle/>
          <a:p>
            <a:endParaRPr lang="en-US" dirty="0"/>
          </a:p>
          <a:p>
            <a:r>
              <a:rPr lang="en-US" dirty="0"/>
              <a:t>Inventor of the carpet tile</a:t>
            </a:r>
          </a:p>
          <a:p>
            <a:endParaRPr lang="en-US" dirty="0"/>
          </a:p>
          <a:p>
            <a:pPr marL="285739" indent="-285739">
              <a:buFontTx/>
              <a:buChar char="-"/>
            </a:pPr>
            <a:r>
              <a:rPr lang="en-US" dirty="0"/>
              <a:t>1 USD billion turnover</a:t>
            </a:r>
          </a:p>
          <a:p>
            <a:pPr marL="285739" indent="-285739">
              <a:buFontTx/>
              <a:buChar char="-"/>
            </a:pPr>
            <a:r>
              <a:rPr lang="en-US" dirty="0"/>
              <a:t>3300 employees</a:t>
            </a:r>
          </a:p>
          <a:p>
            <a:pPr marL="285739" indent="-285739">
              <a:buFontTx/>
              <a:buChar char="-"/>
            </a:pPr>
            <a:r>
              <a:rPr lang="en-US" dirty="0"/>
              <a:t>110 countries</a:t>
            </a:r>
          </a:p>
          <a:p>
            <a:pPr marL="285739" indent="-285739">
              <a:buFontTx/>
              <a:buChar char="-"/>
            </a:pPr>
            <a:r>
              <a:rPr lang="en-US" dirty="0"/>
              <a:t>5 production locations</a:t>
            </a:r>
          </a:p>
          <a:p>
            <a:pPr marL="285739" indent="-285739">
              <a:buFontTx/>
              <a:buChar char="-"/>
            </a:pPr>
            <a:r>
              <a:rPr lang="en-US" dirty="0"/>
              <a:t>Stock listed</a:t>
            </a:r>
          </a:p>
        </p:txBody>
      </p:sp>
      <p:pic>
        <p:nvPicPr>
          <p:cNvPr id="25" name="Content Placeholder 24" descr="A living room filled with furniture and a large window&#10;&#10;Description generated with very high confidence">
            <a:extLst>
              <a:ext uri="{FF2B5EF4-FFF2-40B4-BE49-F238E27FC236}">
                <a16:creationId xmlns:a16="http://schemas.microsoft.com/office/drawing/2014/main" id="{3D8C0469-4528-4775-B04F-72797C7936A6}"/>
              </a:ext>
            </a:extLst>
          </p:cNvPr>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4042998" y="1766226"/>
            <a:ext cx="6683423" cy="4390734"/>
          </a:xfrm>
        </p:spPr>
      </p:pic>
    </p:spTree>
    <p:extLst>
      <p:ext uri="{BB962C8B-B14F-4D97-AF65-F5344CB8AC3E}">
        <p14:creationId xmlns:p14="http://schemas.microsoft.com/office/powerpoint/2010/main" val="3224928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Shape 658"/>
          <p:cNvPicPr preferRelativeResize="0"/>
          <p:nvPr/>
        </p:nvPicPr>
        <p:blipFill rotWithShape="1">
          <a:blip r:embed="rId3">
            <a:alphaModFix/>
          </a:blip>
          <a:srcRect l="-1617" t="18171" r="17650" b="51152"/>
          <a:stretch/>
        </p:blipFill>
        <p:spPr>
          <a:xfrm>
            <a:off x="-288113" y="5"/>
            <a:ext cx="12480115" cy="6857998"/>
          </a:xfrm>
          <a:prstGeom prst="rect">
            <a:avLst/>
          </a:prstGeom>
          <a:noFill/>
          <a:ln>
            <a:noFill/>
          </a:ln>
        </p:spPr>
      </p:pic>
    </p:spTree>
    <p:extLst>
      <p:ext uri="{BB962C8B-B14F-4D97-AF65-F5344CB8AC3E}">
        <p14:creationId xmlns:p14="http://schemas.microsoft.com/office/powerpoint/2010/main" val="703710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0" name="Shape 1130"/>
          <p:cNvPicPr preferRelativeResize="0"/>
          <p:nvPr/>
        </p:nvPicPr>
        <p:blipFill rotWithShape="1">
          <a:blip r:embed="rId3">
            <a:alphaModFix/>
          </a:blip>
          <a:srcRect t="14622" r="11339"/>
          <a:stretch/>
        </p:blipFill>
        <p:spPr>
          <a:xfrm>
            <a:off x="1" y="1002771"/>
            <a:ext cx="10809514" cy="5796677"/>
          </a:xfrm>
          <a:prstGeom prst="rect">
            <a:avLst/>
          </a:prstGeom>
          <a:noFill/>
          <a:ln>
            <a:noFill/>
          </a:ln>
        </p:spPr>
      </p:pic>
      <p:sp>
        <p:nvSpPr>
          <p:cNvPr id="1131" name="Shape 1131"/>
          <p:cNvSpPr txBox="1">
            <a:spLocks noGrp="1"/>
          </p:cNvSpPr>
          <p:nvPr>
            <p:ph type="body" idx="4294967295"/>
          </p:nvPr>
        </p:nvSpPr>
        <p:spPr>
          <a:xfrm>
            <a:off x="1" y="713053"/>
            <a:ext cx="9842500" cy="289718"/>
          </a:xfrm>
          <a:prstGeom prst="rect">
            <a:avLst/>
          </a:prstGeom>
          <a:noFill/>
          <a:ln>
            <a:noFill/>
          </a:ln>
        </p:spPr>
        <p:txBody>
          <a:bodyPr vert="horz" wrap="square" lIns="0" tIns="0" rIns="0" bIns="0" rtlCol="0" anchor="t" anchorCtr="0">
            <a:noAutofit/>
          </a:bodyPr>
          <a:lstStyle/>
          <a:p>
            <a:pPr>
              <a:spcBef>
                <a:spcPts val="0"/>
              </a:spcBef>
              <a:buClr>
                <a:srgbClr val="4C4C4C"/>
              </a:buClr>
              <a:buSzPct val="25000"/>
            </a:pPr>
            <a:r>
              <a:rPr lang="en-GB">
                <a:latin typeface="Arial"/>
                <a:ea typeface="Arial"/>
                <a:cs typeface="Arial"/>
                <a:sym typeface="Arial"/>
              </a:rPr>
              <a:t> </a:t>
            </a:r>
          </a:p>
        </p:txBody>
      </p:sp>
    </p:spTree>
    <p:extLst>
      <p:ext uri="{BB962C8B-B14F-4D97-AF65-F5344CB8AC3E}">
        <p14:creationId xmlns:p14="http://schemas.microsoft.com/office/powerpoint/2010/main" val="60124952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p:cNvPicPr>
            <a:picLocks noChangeAspect="1"/>
          </p:cNvPicPr>
          <p:nvPr/>
        </p:nvPicPr>
        <p:blipFill rotWithShape="1">
          <a:blip r:embed="rId3" cstate="print">
            <a:extLst>
              <a:ext uri="{28A0092B-C50C-407E-A947-70E740481C1C}">
                <a14:useLocalDpi xmlns:a14="http://schemas.microsoft.com/office/drawing/2010/main" val="0"/>
              </a:ext>
            </a:extLst>
          </a:blip>
          <a:srcRect l="8971" t="1115" r="27518" b="86"/>
          <a:stretch/>
        </p:blipFill>
        <p:spPr>
          <a:xfrm>
            <a:off x="4356847" y="0"/>
            <a:ext cx="7835153" cy="6857999"/>
          </a:xfrm>
          <a:prstGeom prst="rect">
            <a:avLst/>
          </a:prstGeom>
        </p:spPr>
      </p:pic>
      <p:pic>
        <p:nvPicPr>
          <p:cNvPr id="8"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0744" y="354694"/>
            <a:ext cx="1220704" cy="792698"/>
          </a:xfrm>
          <a:prstGeom prst="rect">
            <a:avLst/>
          </a:prstGeom>
        </p:spPr>
      </p:pic>
      <p:sp>
        <p:nvSpPr>
          <p:cNvPr id="13" name="textruta 12"/>
          <p:cNvSpPr txBox="1"/>
          <p:nvPr/>
        </p:nvSpPr>
        <p:spPr>
          <a:xfrm>
            <a:off x="9703167" y="6446913"/>
            <a:ext cx="23903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Skandionkliniken</a:t>
            </a:r>
            <a:r>
              <a:rPr kumimoji="0" lang="sv-SE" sz="1200" b="0" i="1"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 LINK arkitektur</a:t>
            </a:r>
          </a:p>
        </p:txBody>
      </p:sp>
      <p:sp>
        <p:nvSpPr>
          <p:cNvPr id="10" name="Platshållare för text 3"/>
          <p:cNvSpPr txBox="1">
            <a:spLocks/>
          </p:cNvSpPr>
          <p:nvPr/>
        </p:nvSpPr>
        <p:spPr>
          <a:xfrm>
            <a:off x="442443" y="354694"/>
            <a:ext cx="3914404" cy="563225"/>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u="none" strike="noStrike" kern="1200" cap="none" spc="0" normalizeH="0" baseline="0" noProof="0" dirty="0">
                <a:ln>
                  <a:noFill/>
                </a:ln>
                <a:solidFill>
                  <a:srgbClr val="A5CF4C"/>
                </a:solidFill>
                <a:effectLst/>
                <a:uLnTx/>
                <a:uFillTx/>
                <a:latin typeface="Roboto Black" panose="02000000000000000000" pitchFamily="2" charset="0"/>
                <a:ea typeface="Roboto Black" panose="02000000000000000000" pitchFamily="2" charset="0"/>
                <a:cs typeface="Roboto Black" panose="02000000000000000000" pitchFamily="2" charset="0"/>
              </a:rPr>
              <a:t>Information om arbetet inom olika arbetsspår</a:t>
            </a:r>
          </a:p>
        </p:txBody>
      </p:sp>
      <p:sp>
        <p:nvSpPr>
          <p:cNvPr id="12" name="Platshållare för text 5"/>
          <p:cNvSpPr txBox="1">
            <a:spLocks/>
          </p:cNvSpPr>
          <p:nvPr/>
        </p:nvSpPr>
        <p:spPr>
          <a:xfrm>
            <a:off x="551626" y="1062213"/>
            <a:ext cx="3488468" cy="4679786"/>
          </a:xfrm>
          <a:prstGeom prst="rect">
            <a:avLst/>
          </a:prstGeom>
        </p:spPr>
        <p:txBody>
          <a:bodyPr vert="horz" lIns="0" tIns="0" rIns="0" bIns="0" rtlCol="0">
            <a:noAutofit/>
          </a:bodyPr>
          <a:lstStyle>
            <a:lvl1pPr marL="243411" indent="-243411" algn="l" defTabSz="914400" rtl="0" eaLnBrk="1" latinLnBrk="0" hangingPunct="1">
              <a:lnSpc>
                <a:spcPct val="90000"/>
              </a:lnSpc>
              <a:spcBef>
                <a:spcPts val="0"/>
              </a:spcBef>
              <a:spcAft>
                <a:spcPts val="1200"/>
              </a:spcAft>
              <a:buFont typeface="Arial" pitchFamily="34" charset="0"/>
              <a:buChar char="•"/>
              <a:defRPr sz="1867"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itchFamily="34" charset="0"/>
              <a:buNone/>
              <a:tabLst/>
              <a:defRPr/>
            </a:pPr>
            <a:endParaRPr kumimoji="0" lang="sv-SE"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 name="Platshållare för text 5"/>
          <p:cNvSpPr txBox="1">
            <a:spLocks/>
          </p:cNvSpPr>
          <p:nvPr/>
        </p:nvSpPr>
        <p:spPr>
          <a:xfrm>
            <a:off x="551626" y="1767127"/>
            <a:ext cx="3488468" cy="4679786"/>
          </a:xfrm>
          <a:prstGeom prst="rect">
            <a:avLst/>
          </a:prstGeom>
        </p:spPr>
        <p:txBody>
          <a:bodyPr vert="horz" lIns="0" tIns="0" rIns="0" bIns="0" rtlCol="0">
            <a:noAutofit/>
          </a:bodyPr>
          <a:lstStyle>
            <a:lvl1pPr marL="243411" indent="-243411" algn="l" defTabSz="914400" rtl="0" eaLnBrk="1" latinLnBrk="0" hangingPunct="1">
              <a:lnSpc>
                <a:spcPct val="90000"/>
              </a:lnSpc>
              <a:spcBef>
                <a:spcPts val="0"/>
              </a:spcBef>
              <a:spcAft>
                <a:spcPts val="1200"/>
              </a:spcAft>
              <a:buFont typeface="Arial" pitchFamily="34" charset="0"/>
              <a:buChar char="•"/>
              <a:defRPr sz="1867"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itchFamily="34" charset="0"/>
              <a:buNone/>
              <a:tabLst/>
              <a:defRPr/>
            </a:pPr>
            <a:r>
              <a:rPr kumimoji="0" lang="sv-SE" sz="180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Roboto Medium" panose="02000000000000000000" pitchFamily="2" charset="0"/>
              </a:rPr>
              <a:t>Arbetsspår 1: </a:t>
            </a:r>
          </a:p>
          <a:p>
            <a:pPr marL="0" marR="0" lvl="0" indent="0" algn="l" defTabSz="914400" rtl="0" eaLnBrk="1" fontAlgn="auto" latinLnBrk="0" hangingPunct="1">
              <a:lnSpc>
                <a:spcPct val="100000"/>
              </a:lnSpc>
              <a:spcBef>
                <a:spcPts val="0"/>
              </a:spcBef>
              <a:spcAft>
                <a:spcPts val="1200"/>
              </a:spcAft>
              <a:buClrTx/>
              <a:buSzTx/>
              <a:buFont typeface="Arial" pitchFamily="34" charset="0"/>
              <a:buNone/>
              <a:tabLst/>
              <a:defRPr/>
            </a:pPr>
            <a:r>
              <a:rPr kumimoji="0" lang="sv-SE" sz="180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Kravkriterier, varudeklaration och BIM-digitalisering</a:t>
            </a:r>
          </a:p>
          <a:p>
            <a:pPr marL="0" marR="0" lvl="0" indent="0" algn="l" defTabSz="914400" rtl="0" eaLnBrk="1" fontAlgn="auto" latinLnBrk="0" hangingPunct="1">
              <a:lnSpc>
                <a:spcPct val="100000"/>
              </a:lnSpc>
              <a:spcBef>
                <a:spcPts val="0"/>
              </a:spcBef>
              <a:spcAft>
                <a:spcPts val="1200"/>
              </a:spcAft>
              <a:buClrTx/>
              <a:buSzTx/>
              <a:buFont typeface="Arial" pitchFamily="34" charset="0"/>
              <a:buNone/>
              <a:tabLst/>
              <a:defRPr/>
            </a:pPr>
            <a:r>
              <a:rPr kumimoji="0" lang="sv-SE" sz="180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Roboto Medium" panose="02000000000000000000" pitchFamily="2" charset="0"/>
              </a:rPr>
              <a:t>Arbetsspår 2: </a:t>
            </a:r>
          </a:p>
          <a:p>
            <a:pPr marL="0" marR="0" lvl="0" indent="0" algn="l" defTabSz="914400" rtl="0" eaLnBrk="1" fontAlgn="auto" latinLnBrk="0" hangingPunct="1">
              <a:lnSpc>
                <a:spcPct val="100000"/>
              </a:lnSpc>
              <a:spcBef>
                <a:spcPts val="0"/>
              </a:spcBef>
              <a:spcAft>
                <a:spcPts val="1200"/>
              </a:spcAft>
              <a:buClrTx/>
              <a:buSzTx/>
              <a:buFont typeface="Arial" pitchFamily="34" charset="0"/>
              <a:buNone/>
              <a:tabLst/>
              <a:defRPr/>
            </a:pPr>
            <a:r>
              <a:rPr kumimoji="0" lang="sv-SE" sz="180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Affärsmodeller för cirkulära hållbara 	interiörer</a:t>
            </a:r>
          </a:p>
          <a:p>
            <a:pPr marL="0" marR="0" lvl="0" indent="0" algn="l" defTabSz="914400" rtl="0" eaLnBrk="1" fontAlgn="auto" latinLnBrk="0" hangingPunct="1">
              <a:lnSpc>
                <a:spcPct val="100000"/>
              </a:lnSpc>
              <a:spcBef>
                <a:spcPts val="0"/>
              </a:spcBef>
              <a:spcAft>
                <a:spcPts val="1200"/>
              </a:spcAft>
              <a:buClrTx/>
              <a:buSzTx/>
              <a:buFont typeface="Arial" pitchFamily="34" charset="0"/>
              <a:buNone/>
              <a:tabLst/>
              <a:defRPr/>
            </a:pPr>
            <a:r>
              <a:rPr kumimoji="0" lang="sv-SE" sz="180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Roboto Medium" panose="02000000000000000000" pitchFamily="2" charset="0"/>
              </a:rPr>
              <a:t>Arbetsspår 3: </a:t>
            </a:r>
          </a:p>
          <a:p>
            <a:pPr marL="0" marR="0" lvl="0" indent="0" algn="l" defTabSz="914400" rtl="0" eaLnBrk="1" fontAlgn="auto" latinLnBrk="0" hangingPunct="1">
              <a:lnSpc>
                <a:spcPct val="100000"/>
              </a:lnSpc>
              <a:spcBef>
                <a:spcPts val="0"/>
              </a:spcBef>
              <a:spcAft>
                <a:spcPts val="1200"/>
              </a:spcAft>
              <a:buClrTx/>
              <a:buSzTx/>
              <a:buFont typeface="Arial" pitchFamily="34" charset="0"/>
              <a:buNone/>
              <a:tabLst/>
              <a:defRPr/>
            </a:pPr>
            <a:r>
              <a:rPr kumimoji="0" lang="sv-SE" sz="180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Informations- och kunskapsspridning samt marketing</a:t>
            </a:r>
          </a:p>
        </p:txBody>
      </p:sp>
    </p:spTree>
    <p:extLst>
      <p:ext uri="{BB962C8B-B14F-4D97-AF65-F5344CB8AC3E}">
        <p14:creationId xmlns:p14="http://schemas.microsoft.com/office/powerpoint/2010/main" val="1007713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Shape 1137"/>
          <p:cNvSpPr txBox="1">
            <a:spLocks noGrp="1"/>
          </p:cNvSpPr>
          <p:nvPr>
            <p:ph type="body" idx="1"/>
          </p:nvPr>
        </p:nvSpPr>
        <p:spPr>
          <a:xfrm>
            <a:off x="762000" y="713286"/>
            <a:ext cx="9842500" cy="289634"/>
          </a:xfrm>
          <a:prstGeom prst="rect">
            <a:avLst/>
          </a:prstGeom>
          <a:noFill/>
          <a:ln>
            <a:noFill/>
          </a:ln>
        </p:spPr>
        <p:txBody>
          <a:bodyPr wrap="square" lIns="0" tIns="0" rIns="0" bIns="0" anchor="b" anchorCtr="0">
            <a:noAutofit/>
          </a:bodyPr>
          <a:lstStyle/>
          <a:p>
            <a:pPr>
              <a:spcBef>
                <a:spcPts val="0"/>
              </a:spcBef>
              <a:buClr>
                <a:srgbClr val="4C4C4C"/>
              </a:buClr>
              <a:buSzPct val="25000"/>
            </a:pPr>
            <a:r>
              <a:rPr lang="en-GB" sz="1500">
                <a:latin typeface="Arial"/>
                <a:ea typeface="Arial"/>
                <a:cs typeface="Arial"/>
                <a:sym typeface="Arial"/>
              </a:rPr>
              <a:t>NEW BACKING</a:t>
            </a:r>
          </a:p>
        </p:txBody>
      </p:sp>
      <p:sp>
        <p:nvSpPr>
          <p:cNvPr id="1138" name="Shape 1138"/>
          <p:cNvSpPr txBox="1">
            <a:spLocks noGrp="1"/>
          </p:cNvSpPr>
          <p:nvPr>
            <p:ph type="title"/>
          </p:nvPr>
        </p:nvSpPr>
        <p:spPr>
          <a:xfrm>
            <a:off x="762000" y="1062959"/>
            <a:ext cx="9842500" cy="332974"/>
          </a:xfrm>
          <a:prstGeom prst="rect">
            <a:avLst/>
          </a:prstGeom>
          <a:noFill/>
          <a:ln>
            <a:noFill/>
          </a:ln>
        </p:spPr>
        <p:txBody>
          <a:bodyPr vert="horz" wrap="square" lIns="0" tIns="0" rIns="0" bIns="0" rtlCol="0" anchor="b" anchorCtr="0">
            <a:noAutofit/>
          </a:bodyPr>
          <a:lstStyle/>
          <a:p>
            <a:pPr>
              <a:spcBef>
                <a:spcPts val="0"/>
              </a:spcBef>
              <a:buClr>
                <a:schemeClr val="dk1"/>
              </a:buClr>
              <a:buSzPct val="25000"/>
            </a:pPr>
            <a:r>
              <a:rPr lang="en-GB">
                <a:solidFill>
                  <a:schemeClr val="dk1"/>
                </a:solidFill>
                <a:latin typeface="Arial"/>
                <a:ea typeface="Arial"/>
                <a:cs typeface="Arial"/>
                <a:sym typeface="Arial"/>
              </a:rPr>
              <a:t>Proof Positive tile – The World’s First Carbon Negative Carpet Tile </a:t>
            </a:r>
          </a:p>
        </p:txBody>
      </p:sp>
      <p:pic>
        <p:nvPicPr>
          <p:cNvPr id="1139" name="Shape 1139"/>
          <p:cNvPicPr preferRelativeResize="0">
            <a:picLocks noGrp="1"/>
          </p:cNvPicPr>
          <p:nvPr>
            <p:ph type="pic" idx="2"/>
          </p:nvPr>
        </p:nvPicPr>
        <p:blipFill rotWithShape="1">
          <a:blip r:embed="rId3">
            <a:alphaModFix/>
          </a:blip>
          <a:srcRect l="2067" r="2066"/>
          <a:stretch/>
        </p:blipFill>
        <p:spPr>
          <a:xfrm>
            <a:off x="762000" y="1714500"/>
            <a:ext cx="9842500" cy="4953000"/>
          </a:xfrm>
          <a:prstGeom prst="rect">
            <a:avLst/>
          </a:prstGeom>
          <a:solidFill>
            <a:schemeClr val="accent1"/>
          </a:solidFill>
          <a:ln>
            <a:noFill/>
          </a:ln>
        </p:spPr>
      </p:pic>
    </p:spTree>
    <p:extLst>
      <p:ext uri="{BB962C8B-B14F-4D97-AF65-F5344CB8AC3E}">
        <p14:creationId xmlns:p14="http://schemas.microsoft.com/office/powerpoint/2010/main" val="227372985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Shape 1172"/>
          <p:cNvSpPr txBox="1">
            <a:spLocks noGrp="1"/>
          </p:cNvSpPr>
          <p:nvPr>
            <p:ph type="body" idx="1"/>
          </p:nvPr>
        </p:nvSpPr>
        <p:spPr>
          <a:xfrm>
            <a:off x="762000" y="713286"/>
            <a:ext cx="9842500" cy="289634"/>
          </a:xfrm>
          <a:prstGeom prst="rect">
            <a:avLst/>
          </a:prstGeom>
          <a:noFill/>
          <a:ln>
            <a:noFill/>
          </a:ln>
        </p:spPr>
        <p:txBody>
          <a:bodyPr wrap="square" lIns="0" tIns="0" rIns="0" bIns="0" anchor="b" anchorCtr="0">
            <a:noAutofit/>
          </a:bodyPr>
          <a:lstStyle/>
          <a:p>
            <a:pPr>
              <a:spcBef>
                <a:spcPts val="0"/>
              </a:spcBef>
              <a:buClr>
                <a:srgbClr val="4C4C4C"/>
              </a:buClr>
              <a:buSzPct val="25000"/>
            </a:pPr>
            <a:r>
              <a:rPr lang="en-GB" sz="1500">
                <a:latin typeface="Arial"/>
                <a:ea typeface="Arial"/>
                <a:cs typeface="Arial"/>
                <a:sym typeface="Arial"/>
              </a:rPr>
              <a:t>NEW BACKING</a:t>
            </a:r>
          </a:p>
        </p:txBody>
      </p:sp>
      <p:sp>
        <p:nvSpPr>
          <p:cNvPr id="1173" name="Shape 1173"/>
          <p:cNvSpPr txBox="1">
            <a:spLocks noGrp="1"/>
          </p:cNvSpPr>
          <p:nvPr>
            <p:ph type="title"/>
          </p:nvPr>
        </p:nvSpPr>
        <p:spPr>
          <a:xfrm>
            <a:off x="762000" y="1062959"/>
            <a:ext cx="9842500" cy="332974"/>
          </a:xfrm>
          <a:prstGeom prst="rect">
            <a:avLst/>
          </a:prstGeom>
          <a:noFill/>
          <a:ln>
            <a:noFill/>
          </a:ln>
        </p:spPr>
        <p:txBody>
          <a:bodyPr vert="horz" wrap="square" lIns="0" tIns="0" rIns="0" bIns="0" rtlCol="0" anchor="b" anchorCtr="0">
            <a:noAutofit/>
          </a:bodyPr>
          <a:lstStyle/>
          <a:p>
            <a:pPr>
              <a:spcBef>
                <a:spcPts val="0"/>
              </a:spcBef>
              <a:buClr>
                <a:schemeClr val="dk1"/>
              </a:buClr>
              <a:buSzPct val="25000"/>
            </a:pPr>
            <a:r>
              <a:rPr lang="en-GB">
                <a:solidFill>
                  <a:schemeClr val="dk1"/>
                </a:solidFill>
                <a:latin typeface="Arial"/>
                <a:ea typeface="Arial"/>
                <a:cs typeface="Arial"/>
                <a:sym typeface="Arial"/>
              </a:rPr>
              <a:t>Introducing CircuitBac Green</a:t>
            </a:r>
          </a:p>
        </p:txBody>
      </p:sp>
      <p:pic>
        <p:nvPicPr>
          <p:cNvPr id="1174" name="Shape 1174"/>
          <p:cNvPicPr preferRelativeResize="0">
            <a:picLocks noGrp="1"/>
          </p:cNvPicPr>
          <p:nvPr>
            <p:ph type="pic" idx="2"/>
          </p:nvPr>
        </p:nvPicPr>
        <p:blipFill rotWithShape="1">
          <a:blip r:embed="rId3">
            <a:alphaModFix/>
          </a:blip>
          <a:srcRect l="11007" t="30002" r="1577" b="6076"/>
          <a:stretch/>
        </p:blipFill>
        <p:spPr>
          <a:xfrm>
            <a:off x="682388" y="1714500"/>
            <a:ext cx="10076597" cy="4912513"/>
          </a:xfrm>
          <a:prstGeom prst="rect">
            <a:avLst/>
          </a:prstGeom>
          <a:solidFill>
            <a:schemeClr val="accent1"/>
          </a:solidFill>
          <a:ln>
            <a:noFill/>
          </a:ln>
        </p:spPr>
      </p:pic>
      <p:sp>
        <p:nvSpPr>
          <p:cNvPr id="1175" name="Shape 1175"/>
          <p:cNvSpPr txBox="1"/>
          <p:nvPr/>
        </p:nvSpPr>
        <p:spPr>
          <a:xfrm>
            <a:off x="1012658" y="5315782"/>
            <a:ext cx="3238500" cy="920587"/>
          </a:xfrm>
          <a:prstGeom prst="rect">
            <a:avLst/>
          </a:prstGeom>
          <a:noFill/>
          <a:ln>
            <a:noFill/>
          </a:ln>
        </p:spPr>
        <p:txBody>
          <a:bodyPr wrap="square" lIns="0" tIns="0" rIns="0" bIns="0" anchor="t" anchorCtr="0">
            <a:noAutofit/>
          </a:bodyPr>
          <a:lstStyle/>
          <a:p>
            <a:pPr defTabSz="380985">
              <a:lnSpc>
                <a:spcPct val="110000"/>
              </a:lnSpc>
              <a:buClr>
                <a:srgbClr val="4C4C4C"/>
              </a:buClr>
              <a:buSzPct val="25000"/>
            </a:pPr>
            <a:r>
              <a:rPr lang="en-GB" sz="1500" b="1">
                <a:solidFill>
                  <a:srgbClr val="4C4C4C"/>
                </a:solidFill>
                <a:latin typeface="Arial"/>
              </a:rPr>
              <a:t>CircuitBac Green makes part of the carbon-negative ‘Proof Positive’ tile commercially available </a:t>
            </a:r>
            <a:r>
              <a:rPr lang="en-GB" sz="1500" b="1" i="1">
                <a:solidFill>
                  <a:srgbClr val="4C4C4C"/>
                </a:solidFill>
                <a:latin typeface="Arial"/>
              </a:rPr>
              <a:t>now</a:t>
            </a:r>
            <a:r>
              <a:rPr lang="en-GB" sz="1500" b="1">
                <a:solidFill>
                  <a:srgbClr val="4C4C4C"/>
                </a:solidFill>
                <a:latin typeface="Arial"/>
              </a:rPr>
              <a:t>. </a:t>
            </a:r>
          </a:p>
        </p:txBody>
      </p:sp>
      <p:pic>
        <p:nvPicPr>
          <p:cNvPr id="1176" name="Shape 1176"/>
          <p:cNvPicPr preferRelativeResize="0">
            <a:picLocks noGrp="1"/>
          </p:cNvPicPr>
          <p:nvPr>
            <p:ph type="pic" idx="2"/>
          </p:nvPr>
        </p:nvPicPr>
        <p:blipFill rotWithShape="1">
          <a:blip r:embed="rId4">
            <a:alphaModFix/>
          </a:blip>
          <a:srcRect l="2070" r="2061"/>
          <a:stretch/>
        </p:blipFill>
        <p:spPr>
          <a:xfrm>
            <a:off x="7829729" y="5152771"/>
            <a:ext cx="2929250" cy="1474250"/>
          </a:xfrm>
          <a:prstGeom prst="rect">
            <a:avLst/>
          </a:prstGeom>
          <a:solidFill>
            <a:schemeClr val="accent1"/>
          </a:solidFill>
          <a:ln>
            <a:noFill/>
          </a:ln>
        </p:spPr>
      </p:pic>
    </p:spTree>
    <p:extLst>
      <p:ext uri="{BB962C8B-B14F-4D97-AF65-F5344CB8AC3E}">
        <p14:creationId xmlns:p14="http://schemas.microsoft.com/office/powerpoint/2010/main" val="2938139521"/>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Shape 1182"/>
          <p:cNvPicPr preferRelativeResize="0">
            <a:picLocks noGrp="1"/>
          </p:cNvPicPr>
          <p:nvPr>
            <p:ph type="pic" idx="2"/>
          </p:nvPr>
        </p:nvPicPr>
        <p:blipFill rotWithShape="1">
          <a:blip r:embed="rId3">
            <a:alphaModFix/>
          </a:blip>
          <a:srcRect/>
          <a:stretch/>
        </p:blipFill>
        <p:spPr>
          <a:xfrm>
            <a:off x="0" y="0"/>
            <a:ext cx="12192000" cy="6858000"/>
          </a:xfrm>
          <a:prstGeom prst="rect">
            <a:avLst/>
          </a:prstGeom>
          <a:noFill/>
          <a:ln>
            <a:noFill/>
          </a:ln>
        </p:spPr>
      </p:pic>
      <p:sp>
        <p:nvSpPr>
          <p:cNvPr id="1183" name="Shape 1183"/>
          <p:cNvSpPr txBox="1"/>
          <p:nvPr/>
        </p:nvSpPr>
        <p:spPr>
          <a:xfrm>
            <a:off x="762000" y="713286"/>
            <a:ext cx="9842500" cy="289634"/>
          </a:xfrm>
          <a:prstGeom prst="rect">
            <a:avLst/>
          </a:prstGeom>
          <a:noFill/>
          <a:ln>
            <a:noFill/>
          </a:ln>
        </p:spPr>
        <p:txBody>
          <a:bodyPr wrap="square" lIns="76188" tIns="38083" rIns="76188" bIns="38083" anchor="t" anchorCtr="0">
            <a:noAutofit/>
          </a:bodyPr>
          <a:lstStyle/>
          <a:p>
            <a:pPr defTabSz="380985">
              <a:lnSpc>
                <a:spcPct val="110000"/>
              </a:lnSpc>
              <a:buClr>
                <a:srgbClr val="4C4C4C"/>
              </a:buClr>
              <a:buSzPct val="25000"/>
            </a:pPr>
            <a:r>
              <a:rPr lang="en-GB" sz="1500">
                <a:solidFill>
                  <a:srgbClr val="4C4C4C"/>
                </a:solidFill>
                <a:latin typeface="Arial"/>
                <a:ea typeface="Arial"/>
                <a:cs typeface="Arial"/>
                <a:sym typeface="Arial"/>
              </a:rPr>
              <a:t>CIRCUITBAC GREEN</a:t>
            </a:r>
          </a:p>
        </p:txBody>
      </p:sp>
      <p:sp>
        <p:nvSpPr>
          <p:cNvPr id="1184" name="Shape 1184"/>
          <p:cNvSpPr txBox="1"/>
          <p:nvPr/>
        </p:nvSpPr>
        <p:spPr>
          <a:xfrm>
            <a:off x="762000" y="1062959"/>
            <a:ext cx="9842500" cy="332974"/>
          </a:xfrm>
          <a:prstGeom prst="rect">
            <a:avLst/>
          </a:prstGeom>
          <a:noFill/>
          <a:ln>
            <a:noFill/>
          </a:ln>
        </p:spPr>
        <p:txBody>
          <a:bodyPr wrap="square" lIns="76188" tIns="38083" rIns="76188" bIns="38083" anchor="t" anchorCtr="0">
            <a:noAutofit/>
          </a:bodyPr>
          <a:lstStyle/>
          <a:p>
            <a:pPr defTabSz="380985">
              <a:lnSpc>
                <a:spcPct val="90000"/>
              </a:lnSpc>
              <a:buClr>
                <a:prstClr val="black"/>
              </a:buClr>
              <a:buSzPct val="25000"/>
            </a:pPr>
            <a:r>
              <a:rPr lang="en-GB" sz="2333">
                <a:solidFill>
                  <a:prstClr val="black"/>
                </a:solidFill>
                <a:latin typeface="Arial"/>
                <a:ea typeface="Arial"/>
                <a:cs typeface="Arial"/>
                <a:sym typeface="Arial"/>
              </a:rPr>
              <a:t>Based on Bio-Plastics</a:t>
            </a:r>
          </a:p>
        </p:txBody>
      </p:sp>
      <p:sp>
        <p:nvSpPr>
          <p:cNvPr id="1185" name="Shape 1185"/>
          <p:cNvSpPr/>
          <p:nvPr/>
        </p:nvSpPr>
        <p:spPr>
          <a:xfrm>
            <a:off x="445712" y="2753454"/>
            <a:ext cx="3338962" cy="692498"/>
          </a:xfrm>
          <a:prstGeom prst="rect">
            <a:avLst/>
          </a:prstGeom>
          <a:noFill/>
          <a:ln>
            <a:noFill/>
          </a:ln>
        </p:spPr>
        <p:txBody>
          <a:bodyPr wrap="square" lIns="76188" tIns="38083" rIns="76188" bIns="38083" anchor="t" anchorCtr="0">
            <a:noAutofit/>
          </a:bodyPr>
          <a:lstStyle/>
          <a:p>
            <a:pPr defTabSz="380985">
              <a:buSzPct val="25000"/>
            </a:pPr>
            <a:r>
              <a:rPr lang="en-GB" sz="2000" b="1">
                <a:solidFill>
                  <a:prstClr val="black"/>
                </a:solidFill>
                <a:latin typeface="Arial"/>
                <a:ea typeface="Arial"/>
                <a:cs typeface="Arial"/>
                <a:sym typeface="Arial"/>
              </a:rPr>
              <a:t>A more sustainable alternative</a:t>
            </a:r>
          </a:p>
        </p:txBody>
      </p:sp>
      <p:sp>
        <p:nvSpPr>
          <p:cNvPr id="1186" name="Shape 1186"/>
          <p:cNvSpPr/>
          <p:nvPr/>
        </p:nvSpPr>
        <p:spPr>
          <a:xfrm>
            <a:off x="4871570" y="1420632"/>
            <a:ext cx="3827205" cy="384721"/>
          </a:xfrm>
          <a:prstGeom prst="rect">
            <a:avLst/>
          </a:prstGeom>
          <a:noFill/>
          <a:ln>
            <a:noFill/>
          </a:ln>
        </p:spPr>
        <p:txBody>
          <a:bodyPr wrap="square" lIns="76188" tIns="38083" rIns="76188" bIns="38083" anchor="t" anchorCtr="0">
            <a:noAutofit/>
          </a:bodyPr>
          <a:lstStyle/>
          <a:p>
            <a:pPr defTabSz="380985">
              <a:buSzPct val="25000"/>
            </a:pPr>
            <a:r>
              <a:rPr lang="en-GB" sz="2000" b="1">
                <a:solidFill>
                  <a:prstClr val="black"/>
                </a:solidFill>
                <a:latin typeface="Arial"/>
                <a:ea typeface="Arial"/>
                <a:cs typeface="Arial"/>
                <a:sym typeface="Arial"/>
              </a:rPr>
              <a:t>A mix of natural materials</a:t>
            </a:r>
          </a:p>
        </p:txBody>
      </p:sp>
      <p:sp>
        <p:nvSpPr>
          <p:cNvPr id="1187" name="Shape 1187"/>
          <p:cNvSpPr/>
          <p:nvPr/>
        </p:nvSpPr>
        <p:spPr>
          <a:xfrm>
            <a:off x="9649798" y="2329807"/>
            <a:ext cx="2149443" cy="384721"/>
          </a:xfrm>
          <a:prstGeom prst="rect">
            <a:avLst/>
          </a:prstGeom>
          <a:noFill/>
          <a:ln>
            <a:noFill/>
          </a:ln>
        </p:spPr>
        <p:txBody>
          <a:bodyPr wrap="square" lIns="76188" tIns="38083" rIns="76188" bIns="38083" anchor="t" anchorCtr="0">
            <a:noAutofit/>
          </a:bodyPr>
          <a:lstStyle/>
          <a:p>
            <a:pPr defTabSz="380985">
              <a:buSzPct val="25000"/>
            </a:pPr>
            <a:r>
              <a:rPr lang="en-GB" sz="2000" b="1">
                <a:solidFill>
                  <a:prstClr val="black"/>
                </a:solidFill>
                <a:latin typeface="Arial"/>
                <a:ea typeface="Arial"/>
                <a:cs typeface="Arial"/>
                <a:sym typeface="Arial"/>
              </a:rPr>
              <a:t>Mineral filler</a:t>
            </a:r>
          </a:p>
        </p:txBody>
      </p:sp>
    </p:spTree>
    <p:extLst>
      <p:ext uri="{BB962C8B-B14F-4D97-AF65-F5344CB8AC3E}">
        <p14:creationId xmlns:p14="http://schemas.microsoft.com/office/powerpoint/2010/main" val="3929916880"/>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a:spLocks noGrp="1"/>
          </p:cNvSpPr>
          <p:nvPr>
            <p:ph type="body" idx="1"/>
          </p:nvPr>
        </p:nvSpPr>
        <p:spPr>
          <a:xfrm>
            <a:off x="762000" y="713286"/>
            <a:ext cx="9842500" cy="289634"/>
          </a:xfrm>
          <a:prstGeom prst="rect">
            <a:avLst/>
          </a:prstGeom>
          <a:noFill/>
          <a:ln>
            <a:noFill/>
          </a:ln>
        </p:spPr>
        <p:txBody>
          <a:bodyPr wrap="square" lIns="0" tIns="0" rIns="0" bIns="0" anchor="b" anchorCtr="0">
            <a:noAutofit/>
          </a:bodyPr>
          <a:lstStyle/>
          <a:p>
            <a:pPr>
              <a:spcBef>
                <a:spcPts val="0"/>
              </a:spcBef>
              <a:buClr>
                <a:srgbClr val="4C4C4C"/>
              </a:buClr>
              <a:buSzPct val="25000"/>
            </a:pPr>
            <a:r>
              <a:rPr lang="en-GB" sz="1500">
                <a:latin typeface="Arial"/>
                <a:ea typeface="Arial"/>
                <a:cs typeface="Arial"/>
                <a:sym typeface="Arial"/>
              </a:rPr>
              <a:t>CIRCUITBAC GREEN</a:t>
            </a:r>
          </a:p>
        </p:txBody>
      </p:sp>
      <p:sp>
        <p:nvSpPr>
          <p:cNvPr id="1193" name="Shape 1193"/>
          <p:cNvSpPr txBox="1">
            <a:spLocks noGrp="1"/>
          </p:cNvSpPr>
          <p:nvPr>
            <p:ph type="title"/>
          </p:nvPr>
        </p:nvSpPr>
        <p:spPr>
          <a:xfrm>
            <a:off x="762000" y="1062959"/>
            <a:ext cx="9842500" cy="332974"/>
          </a:xfrm>
          <a:prstGeom prst="rect">
            <a:avLst/>
          </a:prstGeom>
          <a:noFill/>
          <a:ln>
            <a:noFill/>
          </a:ln>
        </p:spPr>
        <p:txBody>
          <a:bodyPr vert="horz" wrap="square" lIns="0" tIns="0" rIns="0" bIns="0" rtlCol="0" anchor="b" anchorCtr="0">
            <a:noAutofit/>
          </a:bodyPr>
          <a:lstStyle/>
          <a:p>
            <a:pPr>
              <a:spcBef>
                <a:spcPts val="0"/>
              </a:spcBef>
              <a:buClr>
                <a:schemeClr val="dk1"/>
              </a:buClr>
              <a:buSzPct val="25000"/>
            </a:pPr>
            <a:r>
              <a:rPr lang="en-GB">
                <a:solidFill>
                  <a:schemeClr val="dk1"/>
                </a:solidFill>
                <a:latin typeface="Arial"/>
                <a:ea typeface="Arial"/>
                <a:cs typeface="Arial"/>
                <a:sym typeface="Arial"/>
              </a:rPr>
              <a:t>Backing </a:t>
            </a:r>
            <a:r>
              <a:rPr lang="en-GB"/>
              <a:t>C</a:t>
            </a:r>
            <a:r>
              <a:rPr lang="en-GB">
                <a:solidFill>
                  <a:schemeClr val="dk1"/>
                </a:solidFill>
                <a:latin typeface="Arial"/>
                <a:ea typeface="Arial"/>
                <a:cs typeface="Arial"/>
                <a:sym typeface="Arial"/>
              </a:rPr>
              <a:t>onstruction</a:t>
            </a:r>
          </a:p>
        </p:txBody>
      </p:sp>
      <p:pic>
        <p:nvPicPr>
          <p:cNvPr id="1194" name="Shape 1194"/>
          <p:cNvPicPr preferRelativeResize="0">
            <a:picLocks noGrp="1"/>
          </p:cNvPicPr>
          <p:nvPr>
            <p:ph type="pic" idx="2"/>
          </p:nvPr>
        </p:nvPicPr>
        <p:blipFill rotWithShape="1">
          <a:blip r:embed="rId3">
            <a:alphaModFix/>
          </a:blip>
          <a:srcRect l="1265" r="1266"/>
          <a:stretch/>
        </p:blipFill>
        <p:spPr>
          <a:xfrm>
            <a:off x="762000" y="1714500"/>
            <a:ext cx="9842500" cy="4953000"/>
          </a:xfrm>
          <a:prstGeom prst="rect">
            <a:avLst/>
          </a:prstGeom>
          <a:solidFill>
            <a:schemeClr val="accent1"/>
          </a:solidFill>
          <a:ln>
            <a:noFill/>
          </a:ln>
        </p:spPr>
      </p:pic>
    </p:spTree>
    <p:extLst>
      <p:ext uri="{BB962C8B-B14F-4D97-AF65-F5344CB8AC3E}">
        <p14:creationId xmlns:p14="http://schemas.microsoft.com/office/powerpoint/2010/main" val="1190779867"/>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Shape 1200"/>
          <p:cNvSpPr txBox="1">
            <a:spLocks noGrp="1"/>
          </p:cNvSpPr>
          <p:nvPr>
            <p:ph type="body" idx="1"/>
          </p:nvPr>
        </p:nvSpPr>
        <p:spPr>
          <a:xfrm>
            <a:off x="762000" y="713286"/>
            <a:ext cx="9842500" cy="289634"/>
          </a:xfrm>
          <a:prstGeom prst="rect">
            <a:avLst/>
          </a:prstGeom>
          <a:noFill/>
          <a:ln>
            <a:noFill/>
          </a:ln>
        </p:spPr>
        <p:txBody>
          <a:bodyPr wrap="square" lIns="0" tIns="0" rIns="0" bIns="0" anchor="b" anchorCtr="0">
            <a:noAutofit/>
          </a:bodyPr>
          <a:lstStyle/>
          <a:p>
            <a:pPr>
              <a:spcBef>
                <a:spcPts val="0"/>
              </a:spcBef>
              <a:buClr>
                <a:srgbClr val="4C4C4C"/>
              </a:buClr>
              <a:buSzPct val="25000"/>
            </a:pPr>
            <a:r>
              <a:rPr lang="en-GB" sz="1500">
                <a:latin typeface="Arial"/>
                <a:ea typeface="Arial"/>
                <a:cs typeface="Arial"/>
                <a:sym typeface="Arial"/>
              </a:rPr>
              <a:t>CIRCUITBAC GREEN</a:t>
            </a:r>
          </a:p>
        </p:txBody>
      </p:sp>
      <p:sp>
        <p:nvSpPr>
          <p:cNvPr id="1201" name="Shape 1201"/>
          <p:cNvSpPr txBox="1">
            <a:spLocks noGrp="1"/>
          </p:cNvSpPr>
          <p:nvPr>
            <p:ph type="title"/>
          </p:nvPr>
        </p:nvSpPr>
        <p:spPr>
          <a:xfrm>
            <a:off x="762000" y="1062959"/>
            <a:ext cx="9842500" cy="332974"/>
          </a:xfrm>
          <a:prstGeom prst="rect">
            <a:avLst/>
          </a:prstGeom>
          <a:noFill/>
          <a:ln>
            <a:noFill/>
          </a:ln>
        </p:spPr>
        <p:txBody>
          <a:bodyPr vert="horz" wrap="square" lIns="0" tIns="0" rIns="0" bIns="0" rtlCol="0" anchor="b" anchorCtr="0">
            <a:noAutofit/>
          </a:bodyPr>
          <a:lstStyle/>
          <a:p>
            <a:pPr>
              <a:spcBef>
                <a:spcPts val="0"/>
              </a:spcBef>
              <a:buClr>
                <a:schemeClr val="dk1"/>
              </a:buClr>
              <a:buSzPct val="25000"/>
            </a:pPr>
            <a:r>
              <a:rPr lang="en-GB">
                <a:solidFill>
                  <a:schemeClr val="dk1"/>
                </a:solidFill>
                <a:latin typeface="Arial"/>
                <a:ea typeface="Arial"/>
                <a:cs typeface="Arial"/>
                <a:sym typeface="Arial"/>
              </a:rPr>
              <a:t>Backing </a:t>
            </a:r>
            <a:r>
              <a:rPr lang="en-GB"/>
              <a:t>P</a:t>
            </a:r>
            <a:r>
              <a:rPr lang="en-GB">
                <a:solidFill>
                  <a:schemeClr val="dk1"/>
                </a:solidFill>
                <a:latin typeface="Arial"/>
                <a:ea typeface="Arial"/>
                <a:cs typeface="Arial"/>
                <a:sym typeface="Arial"/>
              </a:rPr>
              <a:t>rocess</a:t>
            </a:r>
          </a:p>
        </p:txBody>
      </p:sp>
      <p:pic>
        <p:nvPicPr>
          <p:cNvPr id="1202" name="Shape 1202"/>
          <p:cNvPicPr preferRelativeResize="0">
            <a:picLocks noGrp="1"/>
          </p:cNvPicPr>
          <p:nvPr>
            <p:ph type="pic" idx="2"/>
          </p:nvPr>
        </p:nvPicPr>
        <p:blipFill rotWithShape="1">
          <a:blip r:embed="rId3">
            <a:alphaModFix/>
          </a:blip>
          <a:srcRect l="1622" r="1621" b="42788"/>
          <a:stretch/>
        </p:blipFill>
        <p:spPr>
          <a:xfrm>
            <a:off x="1" y="2256119"/>
            <a:ext cx="12096749" cy="3482693"/>
          </a:xfrm>
          <a:prstGeom prst="rect">
            <a:avLst/>
          </a:prstGeom>
          <a:solidFill>
            <a:schemeClr val="accent1"/>
          </a:solidFill>
          <a:ln>
            <a:noFill/>
          </a:ln>
        </p:spPr>
      </p:pic>
    </p:spTree>
    <p:extLst>
      <p:ext uri="{BB962C8B-B14F-4D97-AF65-F5344CB8AC3E}">
        <p14:creationId xmlns:p14="http://schemas.microsoft.com/office/powerpoint/2010/main" val="3718543964"/>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Shape 1207"/>
          <p:cNvSpPr txBox="1">
            <a:spLocks noGrp="1"/>
          </p:cNvSpPr>
          <p:nvPr>
            <p:ph type="body" idx="1"/>
          </p:nvPr>
        </p:nvSpPr>
        <p:spPr>
          <a:xfrm>
            <a:off x="762000" y="713286"/>
            <a:ext cx="9842500" cy="289634"/>
          </a:xfrm>
          <a:prstGeom prst="rect">
            <a:avLst/>
          </a:prstGeom>
          <a:noFill/>
          <a:ln>
            <a:noFill/>
          </a:ln>
        </p:spPr>
        <p:txBody>
          <a:bodyPr wrap="square" lIns="0" tIns="0" rIns="0" bIns="0" anchor="b" anchorCtr="0">
            <a:noAutofit/>
          </a:bodyPr>
          <a:lstStyle/>
          <a:p>
            <a:pPr>
              <a:spcBef>
                <a:spcPts val="0"/>
              </a:spcBef>
              <a:buClr>
                <a:srgbClr val="4C4C4C"/>
              </a:buClr>
              <a:buSzPct val="25000"/>
            </a:pPr>
            <a:r>
              <a:rPr lang="en-GB" sz="1500">
                <a:latin typeface="Arial"/>
                <a:ea typeface="Arial"/>
                <a:cs typeface="Arial"/>
                <a:sym typeface="Arial"/>
              </a:rPr>
              <a:t>GRAPHLEX &amp; CIRCUITBAC GREEN – RECYCLED AND BIO BASED CONTENT</a:t>
            </a:r>
          </a:p>
        </p:txBody>
      </p:sp>
      <p:sp>
        <p:nvSpPr>
          <p:cNvPr id="1208" name="Shape 1208"/>
          <p:cNvSpPr txBox="1">
            <a:spLocks noGrp="1"/>
          </p:cNvSpPr>
          <p:nvPr>
            <p:ph type="title"/>
          </p:nvPr>
        </p:nvSpPr>
        <p:spPr>
          <a:xfrm>
            <a:off x="762000" y="1062959"/>
            <a:ext cx="9842500" cy="332974"/>
          </a:xfrm>
          <a:prstGeom prst="rect">
            <a:avLst/>
          </a:prstGeom>
          <a:noFill/>
          <a:ln>
            <a:noFill/>
          </a:ln>
        </p:spPr>
        <p:txBody>
          <a:bodyPr vert="horz" wrap="square" lIns="0" tIns="0" rIns="0" bIns="0" rtlCol="0" anchor="b" anchorCtr="0">
            <a:noAutofit/>
          </a:bodyPr>
          <a:lstStyle/>
          <a:p>
            <a:pPr>
              <a:spcBef>
                <a:spcPts val="0"/>
              </a:spcBef>
              <a:buClr>
                <a:schemeClr val="dk1"/>
              </a:buClr>
              <a:buSzPct val="25000"/>
            </a:pPr>
            <a:r>
              <a:rPr lang="en-GB">
                <a:solidFill>
                  <a:schemeClr val="dk1"/>
                </a:solidFill>
                <a:latin typeface="Arial"/>
                <a:ea typeface="Arial"/>
                <a:cs typeface="Arial"/>
                <a:sym typeface="Arial"/>
              </a:rPr>
              <a:t>Towards Zero Virgin Raw Materials</a:t>
            </a:r>
          </a:p>
        </p:txBody>
      </p:sp>
      <p:sp>
        <p:nvSpPr>
          <p:cNvPr id="1209" name="Shape 1209"/>
          <p:cNvSpPr txBox="1">
            <a:spLocks noGrp="1"/>
          </p:cNvSpPr>
          <p:nvPr>
            <p:ph type="body" idx="3"/>
          </p:nvPr>
        </p:nvSpPr>
        <p:spPr>
          <a:xfrm>
            <a:off x="762001" y="1671368"/>
            <a:ext cx="3163094" cy="4955646"/>
          </a:xfrm>
          <a:prstGeom prst="rect">
            <a:avLst/>
          </a:prstGeom>
          <a:noFill/>
          <a:ln>
            <a:noFill/>
          </a:ln>
        </p:spPr>
        <p:txBody>
          <a:bodyPr wrap="square" lIns="0" tIns="0" rIns="0" bIns="0" anchor="t" anchorCtr="0">
            <a:noAutofit/>
          </a:bodyPr>
          <a:lstStyle/>
          <a:p>
            <a:pPr>
              <a:spcBef>
                <a:spcPts val="0"/>
              </a:spcBef>
              <a:buClr>
                <a:srgbClr val="4C4C4C"/>
              </a:buClr>
              <a:buSzPct val="25000"/>
            </a:pPr>
            <a:endParaRPr>
              <a:latin typeface="Arial"/>
              <a:ea typeface="Arial"/>
              <a:cs typeface="Arial"/>
              <a:sym typeface="Arial"/>
            </a:endParaRPr>
          </a:p>
          <a:p>
            <a:pPr>
              <a:buClr>
                <a:srgbClr val="4C4C4C"/>
              </a:buClr>
              <a:buSzPct val="25000"/>
            </a:pPr>
            <a:r>
              <a:rPr lang="en-GB">
                <a:latin typeface="Arial"/>
                <a:ea typeface="Arial"/>
                <a:cs typeface="Arial"/>
                <a:sym typeface="Arial"/>
              </a:rPr>
              <a:t>In a finished carpet tile with CircuitBac Green backing, the </a:t>
            </a:r>
            <a:r>
              <a:rPr lang="en-GB" b="1">
                <a:latin typeface="Arial"/>
                <a:ea typeface="Arial"/>
                <a:cs typeface="Arial"/>
                <a:sym typeface="Arial"/>
              </a:rPr>
              <a:t>total recycled and bio-based content will be as high as 87%</a:t>
            </a:r>
            <a:r>
              <a:rPr lang="en-GB">
                <a:latin typeface="Arial"/>
                <a:ea typeface="Arial"/>
                <a:cs typeface="Arial"/>
                <a:sym typeface="Arial"/>
              </a:rPr>
              <a:t>, depending on the product and the yarn used.</a:t>
            </a:r>
          </a:p>
        </p:txBody>
      </p:sp>
      <p:pic>
        <p:nvPicPr>
          <p:cNvPr id="1210" name="Shape 1210"/>
          <p:cNvPicPr preferRelativeResize="0"/>
          <p:nvPr/>
        </p:nvPicPr>
        <p:blipFill rotWithShape="1">
          <a:blip r:embed="rId3">
            <a:alphaModFix/>
          </a:blip>
          <a:srcRect/>
          <a:stretch/>
        </p:blipFill>
        <p:spPr>
          <a:xfrm>
            <a:off x="4295800" y="1688807"/>
            <a:ext cx="6780753" cy="4955646"/>
          </a:xfrm>
          <a:prstGeom prst="rect">
            <a:avLst/>
          </a:prstGeom>
          <a:noFill/>
          <a:ln>
            <a:noFill/>
          </a:ln>
        </p:spPr>
      </p:pic>
    </p:spTree>
    <p:extLst>
      <p:ext uri="{BB962C8B-B14F-4D97-AF65-F5344CB8AC3E}">
        <p14:creationId xmlns:p14="http://schemas.microsoft.com/office/powerpoint/2010/main" val="2500563351"/>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01B85-7D4F-4AB8-8DDC-D3AD11BACC02}"/>
              </a:ext>
            </a:extLst>
          </p:cNvPr>
          <p:cNvSpPr>
            <a:spLocks noGrp="1"/>
          </p:cNvSpPr>
          <p:nvPr>
            <p:ph type="title"/>
          </p:nvPr>
        </p:nvSpPr>
        <p:spPr/>
        <p:txBody>
          <a:bodyPr/>
          <a:lstStyle/>
          <a:p>
            <a:r>
              <a:rPr lang="sv-SE" dirty="0" err="1"/>
              <a:t>Beyond</a:t>
            </a:r>
            <a:r>
              <a:rPr lang="sv-SE" dirty="0"/>
              <a:t> 2020</a:t>
            </a:r>
          </a:p>
        </p:txBody>
      </p:sp>
      <p:sp>
        <p:nvSpPr>
          <p:cNvPr id="5" name="Text Placeholder 4">
            <a:extLst>
              <a:ext uri="{FF2B5EF4-FFF2-40B4-BE49-F238E27FC236}">
                <a16:creationId xmlns:a16="http://schemas.microsoft.com/office/drawing/2014/main" id="{FB7390CF-32D7-4B10-9A8D-E113291110A4}"/>
              </a:ext>
            </a:extLst>
          </p:cNvPr>
          <p:cNvSpPr>
            <a:spLocks noGrp="1"/>
          </p:cNvSpPr>
          <p:nvPr>
            <p:ph type="body" sz="quarter" idx="17"/>
          </p:nvPr>
        </p:nvSpPr>
        <p:spPr/>
        <p:txBody>
          <a:bodyPr/>
          <a:lstStyle/>
          <a:p>
            <a:endParaRPr lang="sv-SE"/>
          </a:p>
        </p:txBody>
      </p:sp>
      <p:pic>
        <p:nvPicPr>
          <p:cNvPr id="7" name="Picture 6">
            <a:extLst>
              <a:ext uri="{FF2B5EF4-FFF2-40B4-BE49-F238E27FC236}">
                <a16:creationId xmlns:a16="http://schemas.microsoft.com/office/drawing/2014/main" id="{B46CEE15-5F44-411B-89D9-E8F6094DCF6C}"/>
              </a:ext>
            </a:extLst>
          </p:cNvPr>
          <p:cNvPicPr>
            <a:picLocks noChangeAspect="1"/>
          </p:cNvPicPr>
          <p:nvPr/>
        </p:nvPicPr>
        <p:blipFill>
          <a:blip r:embed="rId2"/>
          <a:stretch>
            <a:fillRect/>
          </a:stretch>
        </p:blipFill>
        <p:spPr>
          <a:xfrm>
            <a:off x="761999" y="1671368"/>
            <a:ext cx="10411862" cy="4955646"/>
          </a:xfrm>
          <a:prstGeom prst="rect">
            <a:avLst/>
          </a:prstGeom>
        </p:spPr>
      </p:pic>
    </p:spTree>
    <p:extLst>
      <p:ext uri="{BB962C8B-B14F-4D97-AF65-F5344CB8AC3E}">
        <p14:creationId xmlns:p14="http://schemas.microsoft.com/office/powerpoint/2010/main" val="2098388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Thanks for watching!</a:t>
            </a:r>
          </a:p>
        </p:txBody>
      </p:sp>
      <p:sp>
        <p:nvSpPr>
          <p:cNvPr id="3" name="Content Placeholder 2"/>
          <p:cNvSpPr>
            <a:spLocks noGrp="1"/>
          </p:cNvSpPr>
          <p:nvPr>
            <p:ph idx="10"/>
          </p:nvPr>
        </p:nvSpPr>
        <p:spPr/>
        <p:txBody>
          <a:bodyPr/>
          <a:lstStyle/>
          <a:p>
            <a:endParaRPr lang="en-US" dirty="0"/>
          </a:p>
        </p:txBody>
      </p:sp>
    </p:spTree>
    <p:extLst>
      <p:ext uri="{BB962C8B-B14F-4D97-AF65-F5344CB8AC3E}">
        <p14:creationId xmlns:p14="http://schemas.microsoft.com/office/powerpoint/2010/main" val="3509701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404" y="2521526"/>
            <a:ext cx="6648450" cy="3810000"/>
          </a:xfrm>
          <a:prstGeom prst="rect">
            <a:avLst/>
          </a:prstGeom>
        </p:spPr>
      </p:pic>
      <p:sp>
        <p:nvSpPr>
          <p:cNvPr id="12" name="Platshållare för text 3"/>
          <p:cNvSpPr txBox="1">
            <a:spLocks/>
          </p:cNvSpPr>
          <p:nvPr/>
        </p:nvSpPr>
        <p:spPr>
          <a:xfrm>
            <a:off x="550863" y="612383"/>
            <a:ext cx="5995080" cy="505218"/>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00"/>
              </a:lnSpc>
            </a:pPr>
            <a:r>
              <a:rPr lang="sv-SE" sz="2400" b="1" dirty="0">
                <a:solidFill>
                  <a:srgbClr val="A5CF4C"/>
                </a:solidFill>
                <a:latin typeface="Roboto" panose="02000000000000000000" pitchFamily="2" charset="0"/>
                <a:ea typeface="Roboto" panose="02000000000000000000" pitchFamily="2" charset="0"/>
                <a:cs typeface="Roboto" panose="02000000000000000000" pitchFamily="2" charset="0"/>
              </a:rPr>
              <a:t>GRUPPÖVNING 15 min</a:t>
            </a:r>
          </a:p>
        </p:txBody>
      </p:sp>
      <p:sp>
        <p:nvSpPr>
          <p:cNvPr id="2" name="textruta 1"/>
          <p:cNvSpPr txBox="1"/>
          <p:nvPr/>
        </p:nvSpPr>
        <p:spPr>
          <a:xfrm>
            <a:off x="550863" y="1924070"/>
            <a:ext cx="8708572" cy="369332"/>
          </a:xfrm>
          <a:prstGeom prst="rect">
            <a:avLst/>
          </a:prstGeom>
          <a:noFill/>
        </p:spPr>
        <p:txBody>
          <a:bodyPr wrap="square" rtlCol="0">
            <a:spAutoFit/>
          </a:bodyPr>
          <a:lstStyle/>
          <a:p>
            <a:pPr lvl="0"/>
            <a:r>
              <a:rPr lang="sv-SE" dirty="0">
                <a:latin typeface="Roboto Light" panose="02000000000000000000" pitchFamily="2" charset="0"/>
                <a:ea typeface="Roboto Light" panose="02000000000000000000" pitchFamily="2" charset="0"/>
                <a:cs typeface="Roboto Light" panose="02000000000000000000" pitchFamily="2" charset="0"/>
              </a:rPr>
              <a:t>Hur skapar vi en fungerande och framgångsrik servicebolag för 100Gruppen?</a:t>
            </a:r>
            <a:endParaRPr lang="sv-SE" dirty="0"/>
          </a:p>
        </p:txBody>
      </p:sp>
    </p:spTree>
    <p:extLst>
      <p:ext uri="{BB962C8B-B14F-4D97-AF65-F5344CB8AC3E}">
        <p14:creationId xmlns:p14="http://schemas.microsoft.com/office/powerpoint/2010/main" val="1676021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576" y="1486933"/>
            <a:ext cx="7161423" cy="5371067"/>
          </a:xfrm>
          <a:prstGeom prst="rect">
            <a:avLst/>
          </a:prstGeom>
        </p:spPr>
      </p:pic>
      <p:sp>
        <p:nvSpPr>
          <p:cNvPr id="12" name="Platshållare för text 3"/>
          <p:cNvSpPr txBox="1">
            <a:spLocks/>
          </p:cNvSpPr>
          <p:nvPr/>
        </p:nvSpPr>
        <p:spPr>
          <a:xfrm>
            <a:off x="550863" y="612383"/>
            <a:ext cx="3975981" cy="505218"/>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00"/>
              </a:lnSpc>
            </a:pPr>
            <a:r>
              <a:rPr lang="sv-SE" sz="2400" b="1" dirty="0">
                <a:solidFill>
                  <a:srgbClr val="A5CF4C"/>
                </a:solidFill>
                <a:latin typeface="Roboto" panose="02000000000000000000" pitchFamily="2" charset="0"/>
                <a:ea typeface="Roboto" panose="02000000000000000000" pitchFamily="2" charset="0"/>
                <a:cs typeface="Roboto" panose="02000000000000000000" pitchFamily="2" charset="0"/>
              </a:rPr>
              <a:t>ARBETSSPÅR 1</a:t>
            </a:r>
          </a:p>
        </p:txBody>
      </p:sp>
      <p:sp>
        <p:nvSpPr>
          <p:cNvPr id="4" name="textruta 3"/>
          <p:cNvSpPr txBox="1"/>
          <p:nvPr/>
        </p:nvSpPr>
        <p:spPr>
          <a:xfrm>
            <a:off x="550863" y="1117601"/>
            <a:ext cx="10950082" cy="369332"/>
          </a:xfrm>
          <a:prstGeom prst="rect">
            <a:avLst/>
          </a:prstGeom>
          <a:noFill/>
        </p:spPr>
        <p:txBody>
          <a:bodyPr wrap="square" rtlCol="0">
            <a:spAutoFit/>
          </a:bodyPr>
          <a:lstStyle/>
          <a:p>
            <a:r>
              <a:rPr lang="sv-SE" b="1" dirty="0">
                <a:solidFill>
                  <a:srgbClr val="A5CF4C"/>
                </a:solidFill>
                <a:latin typeface="Roboto" panose="02000000000000000000" pitchFamily="2" charset="0"/>
                <a:ea typeface="Roboto" panose="02000000000000000000" pitchFamily="2" charset="0"/>
                <a:cs typeface="Roboto" panose="02000000000000000000" pitchFamily="2" charset="0"/>
              </a:rPr>
              <a:t>REKOMMENDATIONER</a:t>
            </a:r>
            <a:endParaRPr lang="sv-SE"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Rektangel 1"/>
          <p:cNvSpPr/>
          <p:nvPr/>
        </p:nvSpPr>
        <p:spPr>
          <a:xfrm>
            <a:off x="550863" y="2196612"/>
            <a:ext cx="9768794" cy="2780248"/>
          </a:xfrm>
          <a:prstGeom prst="rect">
            <a:avLst/>
          </a:prstGeom>
        </p:spPr>
        <p:txBody>
          <a:bodyPr wrap="square">
            <a:spAutoFit/>
          </a:bodyPr>
          <a:lstStyle/>
          <a:p>
            <a:pPr>
              <a:spcBef>
                <a:spcPts val="600"/>
              </a:spcBef>
              <a:spcAft>
                <a:spcPts val="1000"/>
              </a:spcAft>
            </a:pPr>
            <a:r>
              <a:rPr lang="sv-SE" dirty="0" err="1">
                <a:latin typeface="Roboto Medium" panose="02000000000000000000" pitchFamily="2" charset="0"/>
                <a:ea typeface="Roboto Medium" panose="02000000000000000000" pitchFamily="2" charset="0"/>
                <a:cs typeface="Roboto Medium" panose="02000000000000000000" pitchFamily="2" charset="0"/>
              </a:rPr>
              <a:t>SundaHus</a:t>
            </a:r>
            <a:endParaRPr lang="sv-SE" dirty="0">
              <a:latin typeface="Roboto Medium" panose="02000000000000000000" pitchFamily="2" charset="0"/>
              <a:ea typeface="Roboto Medium" panose="02000000000000000000" pitchFamily="2" charset="0"/>
              <a:cs typeface="Roboto Medium" panose="02000000000000000000" pitchFamily="2" charset="0"/>
            </a:endParaRPr>
          </a:p>
          <a:p>
            <a:pPr>
              <a:spcBef>
                <a:spcPts val="600"/>
              </a:spcBef>
              <a:spcAft>
                <a:spcPts val="1000"/>
              </a:spcAft>
            </a:pPr>
            <a:r>
              <a:rPr lang="sv-SE" dirty="0">
                <a:effectLst/>
                <a:latin typeface="Roboto Medium" panose="02000000000000000000" pitchFamily="2" charset="0"/>
                <a:ea typeface="Roboto Medium" panose="02000000000000000000" pitchFamily="2" charset="0"/>
                <a:cs typeface="Roboto Medium" panose="02000000000000000000" pitchFamily="2" charset="0"/>
              </a:rPr>
              <a:t>Basta</a:t>
            </a:r>
          </a:p>
          <a:p>
            <a:pPr>
              <a:spcBef>
                <a:spcPts val="600"/>
              </a:spcBef>
              <a:spcAft>
                <a:spcPts val="1000"/>
              </a:spcAft>
            </a:pPr>
            <a:r>
              <a:rPr lang="sv-SE" dirty="0">
                <a:latin typeface="Roboto Medium" panose="02000000000000000000" pitchFamily="2" charset="0"/>
                <a:ea typeface="Roboto Medium" panose="02000000000000000000" pitchFamily="2" charset="0"/>
                <a:cs typeface="Roboto Medium" panose="02000000000000000000" pitchFamily="2" charset="0"/>
              </a:rPr>
              <a:t>Byggvarubedömningen</a:t>
            </a:r>
          </a:p>
          <a:p>
            <a:pPr>
              <a:spcBef>
                <a:spcPts val="600"/>
              </a:spcBef>
              <a:spcAft>
                <a:spcPts val="1000"/>
              </a:spcAft>
            </a:pPr>
            <a:r>
              <a:rPr lang="sv-SE" dirty="0">
                <a:effectLst/>
                <a:latin typeface="Roboto Medium" panose="02000000000000000000" pitchFamily="2" charset="0"/>
                <a:ea typeface="Roboto Medium" panose="02000000000000000000" pitchFamily="2" charset="0"/>
                <a:cs typeface="Roboto Medium" panose="02000000000000000000" pitchFamily="2" charset="0"/>
              </a:rPr>
              <a:t>Möbelfakta</a:t>
            </a:r>
          </a:p>
          <a:p>
            <a:pPr>
              <a:spcBef>
                <a:spcPts val="600"/>
              </a:spcBef>
              <a:spcAft>
                <a:spcPts val="1000"/>
              </a:spcAft>
            </a:pPr>
            <a:r>
              <a:rPr lang="sv-SE" dirty="0">
                <a:latin typeface="Roboto Medium" panose="02000000000000000000" pitchFamily="2" charset="0"/>
                <a:ea typeface="Roboto Medium" panose="02000000000000000000" pitchFamily="2" charset="0"/>
                <a:cs typeface="Roboto Medium" panose="02000000000000000000" pitchFamily="2" charset="0"/>
              </a:rPr>
              <a:t>Svanen</a:t>
            </a:r>
          </a:p>
          <a:p>
            <a:pPr>
              <a:spcBef>
                <a:spcPts val="600"/>
              </a:spcBef>
              <a:spcAft>
                <a:spcPts val="1000"/>
              </a:spcAft>
            </a:pPr>
            <a:r>
              <a:rPr lang="sv-SE" dirty="0" err="1">
                <a:effectLst/>
                <a:latin typeface="Roboto Medium" panose="02000000000000000000" pitchFamily="2" charset="0"/>
                <a:ea typeface="Roboto Medium" panose="02000000000000000000" pitchFamily="2" charset="0"/>
                <a:cs typeface="Roboto Medium" panose="02000000000000000000" pitchFamily="2" charset="0"/>
              </a:rPr>
              <a:t>Ecoonline</a:t>
            </a:r>
            <a:endParaRPr lang="sv-SE" dirty="0">
              <a:effectLst/>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427733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3"/>
          <p:cNvSpPr txBox="1">
            <a:spLocks/>
          </p:cNvSpPr>
          <p:nvPr/>
        </p:nvSpPr>
        <p:spPr>
          <a:xfrm>
            <a:off x="550863" y="612383"/>
            <a:ext cx="3975981" cy="505218"/>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00"/>
              </a:lnSpc>
            </a:pPr>
            <a:r>
              <a:rPr lang="sv-SE" sz="2400" b="1" dirty="0">
                <a:solidFill>
                  <a:srgbClr val="A5CF4C"/>
                </a:solidFill>
                <a:latin typeface="Roboto" panose="02000000000000000000" pitchFamily="2" charset="0"/>
                <a:ea typeface="Roboto" panose="02000000000000000000" pitchFamily="2" charset="0"/>
                <a:cs typeface="Roboto" panose="02000000000000000000" pitchFamily="2" charset="0"/>
              </a:rPr>
              <a:t>FRUKOSTSEMINARIUM 31:a maj 2018</a:t>
            </a:r>
          </a:p>
        </p:txBody>
      </p:sp>
      <p:sp>
        <p:nvSpPr>
          <p:cNvPr id="2" name="Rektangel 1"/>
          <p:cNvSpPr/>
          <p:nvPr/>
        </p:nvSpPr>
        <p:spPr>
          <a:xfrm>
            <a:off x="550863" y="2196612"/>
            <a:ext cx="5487080" cy="1754326"/>
          </a:xfrm>
          <a:prstGeom prst="rect">
            <a:avLst/>
          </a:prstGeom>
        </p:spPr>
        <p:txBody>
          <a:bodyPr wrap="square">
            <a:spAutoFit/>
          </a:bodyPr>
          <a:lstStyle/>
          <a:p>
            <a:pPr lvl="0"/>
            <a:r>
              <a:rPr lang="sv-SE" b="1" dirty="0">
                <a:latin typeface="Roboto Light" panose="02000000000000000000" pitchFamily="2" charset="0"/>
                <a:ea typeface="Roboto Light" panose="02000000000000000000" pitchFamily="2" charset="0"/>
                <a:cs typeface="Roboto Light" panose="02000000000000000000" pitchFamily="2" charset="0"/>
              </a:rPr>
              <a:t>Vägen mot en hållbar och cirkulär inredningsbransch</a:t>
            </a:r>
          </a:p>
          <a:p>
            <a:pPr lvl="0"/>
            <a:endParaRPr lang="sv-SE" dirty="0">
              <a:latin typeface="Roboto Light" panose="02000000000000000000" pitchFamily="2" charset="0"/>
              <a:ea typeface="Roboto Light" panose="02000000000000000000" pitchFamily="2" charset="0"/>
              <a:cs typeface="Roboto Light" panose="02000000000000000000" pitchFamily="2" charset="0"/>
            </a:endParaRPr>
          </a:p>
          <a:p>
            <a:pPr lvl="0"/>
            <a:r>
              <a:rPr lang="sv-SE" dirty="0">
                <a:latin typeface="Roboto Medium" panose="02000000000000000000" pitchFamily="2" charset="0"/>
                <a:ea typeface="Roboto Medium" panose="02000000000000000000" pitchFamily="2" charset="0"/>
                <a:cs typeface="Roboto Medium" panose="02000000000000000000" pitchFamily="2" charset="0"/>
              </a:rPr>
              <a:t>Plats</a:t>
            </a:r>
            <a:r>
              <a:rPr lang="sv-SE" dirty="0">
                <a:latin typeface="Roboto Light" panose="02000000000000000000" pitchFamily="2" charset="0"/>
                <a:ea typeface="Roboto Light" panose="02000000000000000000" pitchFamily="2" charset="0"/>
                <a:cs typeface="Roboto Light" panose="02000000000000000000" pitchFamily="2" charset="0"/>
              </a:rPr>
              <a:t>:	IVA Konferenscenter, Grev Turegatan 16, 			Stockholm</a:t>
            </a:r>
          </a:p>
          <a:p>
            <a:pPr lvl="0"/>
            <a:r>
              <a:rPr lang="sv-SE" dirty="0">
                <a:latin typeface="Roboto Medium" panose="02000000000000000000" pitchFamily="2" charset="0"/>
                <a:ea typeface="Roboto Medium" panose="02000000000000000000" pitchFamily="2" charset="0"/>
                <a:cs typeface="Roboto Medium" panose="02000000000000000000" pitchFamily="2" charset="0"/>
              </a:rPr>
              <a:t>Form</a:t>
            </a:r>
            <a:r>
              <a:rPr lang="sv-SE" dirty="0">
                <a:latin typeface="Roboto Light" panose="02000000000000000000" pitchFamily="2" charset="0"/>
                <a:ea typeface="Roboto Light" panose="02000000000000000000" pitchFamily="2" charset="0"/>
                <a:cs typeface="Roboto Light" panose="02000000000000000000" pitchFamily="2" charset="0"/>
              </a:rPr>
              <a:t>:	frukostföreläsningar + utställning under 			konferensen Hållbar Design 2018</a:t>
            </a:r>
          </a:p>
        </p:txBody>
      </p:sp>
      <p:pic>
        <p:nvPicPr>
          <p:cNvPr id="4" name="Bildobjekt 3">
            <a:extLst>
              <a:ext uri="{FF2B5EF4-FFF2-40B4-BE49-F238E27FC236}">
                <a16:creationId xmlns:a16="http://schemas.microsoft.com/office/drawing/2014/main" id="{C778A897-D58C-4705-AE1E-60938FDC5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699" y="0"/>
            <a:ext cx="4848301" cy="6858000"/>
          </a:xfrm>
          <a:prstGeom prst="rect">
            <a:avLst/>
          </a:prstGeom>
        </p:spPr>
      </p:pic>
    </p:spTree>
    <p:extLst>
      <p:ext uri="{BB962C8B-B14F-4D97-AF65-F5344CB8AC3E}">
        <p14:creationId xmlns:p14="http://schemas.microsoft.com/office/powerpoint/2010/main" val="2714834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3"/>
          <p:cNvSpPr txBox="1">
            <a:spLocks/>
          </p:cNvSpPr>
          <p:nvPr/>
        </p:nvSpPr>
        <p:spPr>
          <a:xfrm>
            <a:off x="550863" y="612383"/>
            <a:ext cx="5995080" cy="505218"/>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00"/>
              </a:lnSpc>
            </a:pPr>
            <a:r>
              <a:rPr lang="sv-SE" sz="2400" b="1" dirty="0">
                <a:solidFill>
                  <a:srgbClr val="A5CF4C"/>
                </a:solidFill>
                <a:latin typeface="Roboto" panose="02000000000000000000" pitchFamily="2" charset="0"/>
                <a:ea typeface="Roboto" panose="02000000000000000000" pitchFamily="2" charset="0"/>
                <a:cs typeface="Roboto" panose="02000000000000000000" pitchFamily="2" charset="0"/>
              </a:rPr>
              <a:t>ALMEDALEN 2018</a:t>
            </a:r>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8564" y="-322820"/>
            <a:ext cx="9981519" cy="6654346"/>
          </a:xfrm>
          <a:prstGeom prst="rect">
            <a:avLst/>
          </a:prstGeom>
        </p:spPr>
      </p:pic>
      <p:sp>
        <p:nvSpPr>
          <p:cNvPr id="10" name="Rektangel 9"/>
          <p:cNvSpPr/>
          <p:nvPr/>
        </p:nvSpPr>
        <p:spPr>
          <a:xfrm>
            <a:off x="550863" y="2196612"/>
            <a:ext cx="3382508" cy="923330"/>
          </a:xfrm>
          <a:prstGeom prst="rect">
            <a:avLst/>
          </a:prstGeom>
        </p:spPr>
        <p:txBody>
          <a:bodyPr wrap="square">
            <a:spAutoFit/>
          </a:bodyPr>
          <a:lstStyle/>
          <a:p>
            <a:pPr lvl="0"/>
            <a:r>
              <a:rPr lang="sv-SE" dirty="0">
                <a:latin typeface="Roboto Medium" panose="02000000000000000000" pitchFamily="2" charset="0"/>
                <a:ea typeface="Roboto Medium" panose="02000000000000000000" pitchFamily="2" charset="0"/>
                <a:cs typeface="Roboto Medium" panose="02000000000000000000" pitchFamily="2" charset="0"/>
              </a:rPr>
              <a:t>Hur ska 100-gruppen synas på Almedalen?</a:t>
            </a:r>
          </a:p>
          <a:p>
            <a:pPr lvl="0"/>
            <a:endParaRPr lang="sv-SE"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319483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BE124EFD-594A-4D97-940F-E7AB302E2497}"/>
              </a:ext>
            </a:extLst>
          </p:cNvPr>
          <p:cNvPicPr>
            <a:picLocks noChangeAspect="1"/>
          </p:cNvPicPr>
          <p:nvPr/>
        </p:nvPicPr>
        <p:blipFill rotWithShape="1">
          <a:blip r:embed="rId3"/>
          <a:srcRect l="14647" t="8929" r="16936" b="4626"/>
          <a:stretch/>
        </p:blipFill>
        <p:spPr>
          <a:xfrm>
            <a:off x="5530878" y="1406236"/>
            <a:ext cx="6176212" cy="5202382"/>
          </a:xfrm>
          <a:prstGeom prst="rect">
            <a:avLst/>
          </a:prstGeom>
        </p:spPr>
      </p:pic>
      <p:sp>
        <p:nvSpPr>
          <p:cNvPr id="12" name="Platshållare för text 3"/>
          <p:cNvSpPr txBox="1">
            <a:spLocks/>
          </p:cNvSpPr>
          <p:nvPr/>
        </p:nvSpPr>
        <p:spPr>
          <a:xfrm>
            <a:off x="550863" y="612383"/>
            <a:ext cx="5995080" cy="505218"/>
          </a:xfrm>
          <a:prstGeom prst="rect">
            <a:avLst/>
          </a:prstGeom>
        </p:spPr>
        <p:txBody>
          <a:bodyPr vert="horz" lIns="91440" tIns="45720" rIns="91440" bIns="45720" rtlCol="0" anchor="ctr"/>
          <a:lstStyle>
            <a:defPPr>
              <a:defRPr lang="sv-S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00"/>
              </a:lnSpc>
            </a:pPr>
            <a:r>
              <a:rPr lang="sv-SE" sz="2400" b="1" dirty="0">
                <a:solidFill>
                  <a:srgbClr val="A5CF4C"/>
                </a:solidFill>
                <a:latin typeface="Roboto" panose="02000000000000000000" pitchFamily="2" charset="0"/>
                <a:ea typeface="Roboto" panose="02000000000000000000" pitchFamily="2" charset="0"/>
                <a:cs typeface="Roboto" panose="02000000000000000000" pitchFamily="2" charset="0"/>
              </a:rPr>
              <a:t>KOMMUNIKATION INOM 100-GRUPPEN</a:t>
            </a:r>
          </a:p>
        </p:txBody>
      </p: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4187" y="249382"/>
            <a:ext cx="1942903" cy="2020619"/>
          </a:xfrm>
          <a:prstGeom prst="rect">
            <a:avLst/>
          </a:prstGeom>
        </p:spPr>
      </p:pic>
    </p:spTree>
    <p:extLst>
      <p:ext uri="{BB962C8B-B14F-4D97-AF65-F5344CB8AC3E}">
        <p14:creationId xmlns:p14="http://schemas.microsoft.com/office/powerpoint/2010/main" val="735400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BED84C6-A076-4067-AA2A-03CAECD9422D}"/>
              </a:ext>
            </a:extLst>
          </p:cNvPr>
          <p:cNvSpPr>
            <a:spLocks noGrp="1"/>
          </p:cNvSpPr>
          <p:nvPr>
            <p:ph type="body" sz="quarter" idx="10"/>
          </p:nvPr>
        </p:nvSpPr>
        <p:spPr/>
        <p:txBody>
          <a:bodyPr/>
          <a:lstStyle/>
          <a:p>
            <a:endParaRPr lang="sv-SE"/>
          </a:p>
        </p:txBody>
      </p:sp>
      <p:sp>
        <p:nvSpPr>
          <p:cNvPr id="5" name="Platshållare för text 4">
            <a:extLst>
              <a:ext uri="{FF2B5EF4-FFF2-40B4-BE49-F238E27FC236}">
                <a16:creationId xmlns:a16="http://schemas.microsoft.com/office/drawing/2014/main" id="{FB776F75-F1A1-455B-B382-E27F70964CDE}"/>
              </a:ext>
            </a:extLst>
          </p:cNvPr>
          <p:cNvSpPr>
            <a:spLocks noGrp="1"/>
          </p:cNvSpPr>
          <p:nvPr>
            <p:ph type="body" sz="quarter" idx="11"/>
          </p:nvPr>
        </p:nvSpPr>
        <p:spPr/>
        <p:txBody>
          <a:bodyPr/>
          <a:lstStyle/>
          <a:p>
            <a:endParaRPr lang="sv-SE"/>
          </a:p>
        </p:txBody>
      </p:sp>
      <p:pic>
        <p:nvPicPr>
          <p:cNvPr id="1026" name="Picture 2" descr="GS1 logo">
            <a:extLst>
              <a:ext uri="{FF2B5EF4-FFF2-40B4-BE49-F238E27FC236}">
                <a16:creationId xmlns:a16="http://schemas.microsoft.com/office/drawing/2014/main" id="{9F3D4289-48CE-446B-9CD4-F90AB1BC9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1529" y="2001039"/>
            <a:ext cx="3417743" cy="285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918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ema1_LINK">
  <a:themeElements>
    <a:clrScheme name="LINK arkitektur">
      <a:dk1>
        <a:srgbClr val="000000"/>
      </a:dk1>
      <a:lt1>
        <a:srgbClr val="FFFFFF"/>
      </a:lt1>
      <a:dk2>
        <a:srgbClr val="FFFFFF"/>
      </a:dk2>
      <a:lt2>
        <a:srgbClr val="FFFFFF"/>
      </a:lt2>
      <a:accent1>
        <a:srgbClr val="FFFFFF"/>
      </a:accent1>
      <a:accent2>
        <a:srgbClr val="000000"/>
      </a:accent2>
      <a:accent3>
        <a:srgbClr val="FF396F"/>
      </a:accent3>
      <a:accent4>
        <a:srgbClr val="8CC2C1"/>
      </a:accent4>
      <a:accent5>
        <a:srgbClr val="FFFFFF"/>
      </a:accent5>
      <a:accent6>
        <a:srgbClr val="FFFFFF"/>
      </a:accent6>
      <a:hlink>
        <a:srgbClr val="000000"/>
      </a:hlink>
      <a:folHlink>
        <a:srgbClr val="000000"/>
      </a:folHlink>
    </a:clrScheme>
    <a:fontScheme name="LINK Arkitektur">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40000"/>
            <a:lumOff val="60000"/>
            <a:alpha val="6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a1_LINK" id="{BE21EEB7-2A60-482E-8D0D-034AB622FE63}" vid="{8D01E7A7-AA65-429E-9418-EB5B52D1A4AB}"/>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Moelven_Modus_PPT_mall">
  <a:themeElements>
    <a:clrScheme name="Moelven - mall">
      <a:dk1>
        <a:sysClr val="windowText" lastClr="000000"/>
      </a:dk1>
      <a:lt1>
        <a:sysClr val="window" lastClr="FFFFFF"/>
      </a:lt1>
      <a:dk2>
        <a:srgbClr val="8696A0"/>
      </a:dk2>
      <a:lt2>
        <a:srgbClr val="E7E6E6"/>
      </a:lt2>
      <a:accent1>
        <a:srgbClr val="0058A2"/>
      </a:accent1>
      <a:accent2>
        <a:srgbClr val="CD7A31"/>
      </a:accent2>
      <a:accent3>
        <a:srgbClr val="738639"/>
      </a:accent3>
      <a:accent4>
        <a:srgbClr val="AE9A00"/>
      </a:accent4>
      <a:accent5>
        <a:srgbClr val="BD3632"/>
      </a:accent5>
      <a:accent6>
        <a:srgbClr val="9A9A9A"/>
      </a:accent6>
      <a:hlink>
        <a:srgbClr val="00747A"/>
      </a:hlink>
      <a:folHlink>
        <a:srgbClr val="44546A"/>
      </a:folHlink>
    </a:clrScheme>
    <a:fontScheme name="Moelven">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elven_Modus_PPT_mall_SE.potx" id="{3327C407-88A4-432D-B7A0-2D3758BF7426}" vid="{8AD04824-8C31-4F22-8EA8-6F37B0AF864B}"/>
    </a:ext>
  </a:extLst>
</a:theme>
</file>

<file path=ppt/theme/theme5.xml><?xml version="1.0" encoding="utf-8"?>
<a:theme xmlns:a="http://schemas.openxmlformats.org/drawingml/2006/main" name="Interface - Text Only">
  <a:themeElements>
    <a:clrScheme name="0Interface">
      <a:dk1>
        <a:sysClr val="windowText" lastClr="000000"/>
      </a:dk1>
      <a:lt1>
        <a:sysClr val="window" lastClr="FFFFFF"/>
      </a:lt1>
      <a:dk2>
        <a:srgbClr val="68604C"/>
      </a:dk2>
      <a:lt2>
        <a:srgbClr val="4C4C4C"/>
      </a:lt2>
      <a:accent1>
        <a:srgbClr val="A2B7AE"/>
      </a:accent1>
      <a:accent2>
        <a:srgbClr val="FF7775"/>
      </a:accent2>
      <a:accent3>
        <a:srgbClr val="CFA46E"/>
      </a:accent3>
      <a:accent4>
        <a:srgbClr val="8D865C"/>
      </a:accent4>
      <a:accent5>
        <a:srgbClr val="6BBCB9"/>
      </a:accent5>
      <a:accent6>
        <a:srgbClr val="616579"/>
      </a:accent6>
      <a:hlink>
        <a:srgbClr val="949497"/>
      </a:hlink>
      <a:folHlink>
        <a:srgbClr val="94949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Tema1_LINK</Template>
  <TotalTime>1238</TotalTime>
  <Words>2466</Words>
  <Application>Microsoft Office PowerPoint</Application>
  <PresentationFormat>Bredbild</PresentationFormat>
  <Paragraphs>420</Paragraphs>
  <Slides>48</Slides>
  <Notes>40</Notes>
  <HiddenSlides>1</HiddenSlides>
  <MMClips>0</MMClips>
  <ScaleCrop>false</ScaleCrop>
  <HeadingPairs>
    <vt:vector size="6" baseType="variant">
      <vt:variant>
        <vt:lpstr>Använt teckensnitt</vt:lpstr>
      </vt:variant>
      <vt:variant>
        <vt:i4>13</vt:i4>
      </vt:variant>
      <vt:variant>
        <vt:lpstr>Tema</vt:lpstr>
      </vt:variant>
      <vt:variant>
        <vt:i4>5</vt:i4>
      </vt:variant>
      <vt:variant>
        <vt:lpstr>Bildrubriker</vt:lpstr>
      </vt:variant>
      <vt:variant>
        <vt:i4>48</vt:i4>
      </vt:variant>
    </vt:vector>
  </HeadingPairs>
  <TitlesOfParts>
    <vt:vector size="66" baseType="lpstr">
      <vt:lpstr>Arial</vt:lpstr>
      <vt:lpstr>BrownStd</vt:lpstr>
      <vt:lpstr>Calibri</vt:lpstr>
      <vt:lpstr>Calibri Light</vt:lpstr>
      <vt:lpstr>Courier New</vt:lpstr>
      <vt:lpstr>Lucida Grande</vt:lpstr>
      <vt:lpstr>Mangal</vt:lpstr>
      <vt:lpstr>Myriad Pro</vt:lpstr>
      <vt:lpstr>Roboto</vt:lpstr>
      <vt:lpstr>Roboto Black</vt:lpstr>
      <vt:lpstr>Roboto Light</vt:lpstr>
      <vt:lpstr>Roboto Medium</vt:lpstr>
      <vt:lpstr>Wingdings</vt:lpstr>
      <vt:lpstr>Tema1_LINK</vt:lpstr>
      <vt:lpstr>1_Office-tema</vt:lpstr>
      <vt:lpstr>Office-tema</vt:lpstr>
      <vt:lpstr>SE-Moelven_Modus_PPT_mall</vt:lpstr>
      <vt:lpstr>Interface - Text Only</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Multi Room</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CircuitBac Green</vt:lpstr>
      <vt:lpstr>Worldwide Market Leader in Modular Flooring</vt:lpstr>
      <vt:lpstr>PowerPoint-presentation</vt:lpstr>
      <vt:lpstr>PowerPoint-presentation</vt:lpstr>
      <vt:lpstr>Proof Positive tile – The World’s First Carbon Negative Carpet Tile </vt:lpstr>
      <vt:lpstr>Introducing CircuitBac Green</vt:lpstr>
      <vt:lpstr>PowerPoint-presentation</vt:lpstr>
      <vt:lpstr>Backing Construction</vt:lpstr>
      <vt:lpstr>Backing Process</vt:lpstr>
      <vt:lpstr>Towards Zero Virgin Raw Materials</vt:lpstr>
      <vt:lpstr>Beyond 2020</vt:lpstr>
      <vt:lpstr>Thanks for watching!</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Ivana Kildsgaard</dc:creator>
  <cp:lastModifiedBy>Ivana Kildsgaard</cp:lastModifiedBy>
  <cp:revision>54</cp:revision>
  <dcterms:created xsi:type="dcterms:W3CDTF">2016-12-12T07:51:38Z</dcterms:created>
  <dcterms:modified xsi:type="dcterms:W3CDTF">2018-05-15T09:45:15Z</dcterms:modified>
</cp:coreProperties>
</file>