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7"/>
  </p:notesMasterIdLst>
  <p:sldIdLst>
    <p:sldId id="256" r:id="rId2"/>
    <p:sldId id="257" r:id="rId3"/>
    <p:sldId id="261" r:id="rId4"/>
    <p:sldId id="258" r:id="rId5"/>
    <p:sldId id="259"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Roboto" panose="02000000000000000000" pitchFamily="2" charset="0"/>
      <p:regular r:id="rId12"/>
      <p:bold r:id="rId13"/>
      <p:italic r:id="rId14"/>
      <p:boldItalic r:id="rId15"/>
    </p:embeddedFont>
    <p:embeddedFont>
      <p:font typeface="Roboto Black" panose="02000000000000000000" pitchFamily="2" charset="0"/>
      <p:bold r:id="rId16"/>
      <p:boldItalic r:id="rId17"/>
    </p:embeddedFont>
    <p:embeddedFont>
      <p:font typeface="Roboto Light" panose="02000000000000000000" pitchFamily="2" charset="0"/>
      <p:regular r:id="rId18"/>
      <p: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BD7B8-2338-405C-8C68-E1EE4150D550}" v="6" dt="2019-04-17T10:24:27.539"/>
  </p1510:revLst>
</p1510:revInfo>
</file>

<file path=ppt/tableStyles.xml><?xml version="1.0" encoding="utf-8"?>
<a:tblStyleLst xmlns:a="http://schemas.openxmlformats.org/drawingml/2006/main" def="{137BB865-D538-47B3-A1A6-E34A5C488460}">
  <a:tblStyle styleId="{137BB865-D538-47B3-A1A6-E34A5C488460}"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chemeClr val="accent1"/>
          </a:solidFill>
        </a:fill>
      </a:tcStyle>
    </a:wholeTbl>
    <a:band1H>
      <a:tcTxStyle/>
      <a:tcStyle>
        <a:tcBdr/>
        <a:fill>
          <a:solidFill>
            <a:schemeClr val="accent1"/>
          </a:solidFill>
        </a:fill>
      </a:tcStyle>
    </a:band1H>
    <a:band2H>
      <a:tcTxStyle/>
      <a:tcStyle>
        <a:tcBdr/>
      </a:tcStyle>
    </a:band2H>
    <a:band1V>
      <a:tcTxStyle/>
      <a:tcStyle>
        <a:tcBdr/>
        <a:fill>
          <a:solidFill>
            <a:schemeClr val="accent1"/>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14" y="3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a Kildsgaard" userId="ca500d3a-5188-430b-ae9e-c11b8fd93d2f" providerId="ADAL" clId="{5F0BD7B8-2338-405C-8C68-E1EE4150D550}"/>
    <pc:docChg chg="custSel addSld delSld modSld sldOrd">
      <pc:chgData name="Ivana Kildsgaard" userId="ca500d3a-5188-430b-ae9e-c11b8fd93d2f" providerId="ADAL" clId="{5F0BD7B8-2338-405C-8C68-E1EE4150D550}" dt="2019-04-17T10:24:55.719" v="62" actId="1076"/>
      <pc:docMkLst>
        <pc:docMk/>
      </pc:docMkLst>
      <pc:sldChg chg="ord">
        <pc:chgData name="Ivana Kildsgaard" userId="ca500d3a-5188-430b-ae9e-c11b8fd93d2f" providerId="ADAL" clId="{5F0BD7B8-2338-405C-8C68-E1EE4150D550}" dt="2019-04-17T10:23:22.873" v="19"/>
        <pc:sldMkLst>
          <pc:docMk/>
          <pc:sldMk cId="0" sldId="256"/>
        </pc:sldMkLst>
      </pc:sldChg>
      <pc:sldChg chg="addSp delSp modSp">
        <pc:chgData name="Ivana Kildsgaard" userId="ca500d3a-5188-430b-ae9e-c11b8fd93d2f" providerId="ADAL" clId="{5F0BD7B8-2338-405C-8C68-E1EE4150D550}" dt="2019-04-17T10:24:30.104" v="59" actId="1076"/>
        <pc:sldMkLst>
          <pc:docMk/>
          <pc:sldMk cId="0" sldId="257"/>
        </pc:sldMkLst>
        <pc:spChg chg="add mod">
          <ac:chgData name="Ivana Kildsgaard" userId="ca500d3a-5188-430b-ae9e-c11b8fd93d2f" providerId="ADAL" clId="{5F0BD7B8-2338-405C-8C68-E1EE4150D550}" dt="2019-04-17T10:24:18.900" v="55" actId="1036"/>
          <ac:spMkLst>
            <pc:docMk/>
            <pc:sldMk cId="0" sldId="257"/>
            <ac:spMk id="8" creationId="{78E50664-A6A1-4767-AD31-3A82919D085E}"/>
          </ac:spMkLst>
        </pc:spChg>
        <pc:spChg chg="add mod">
          <ac:chgData name="Ivana Kildsgaard" userId="ca500d3a-5188-430b-ae9e-c11b8fd93d2f" providerId="ADAL" clId="{5F0BD7B8-2338-405C-8C68-E1EE4150D550}" dt="2019-04-17T10:24:18.900" v="55" actId="1036"/>
          <ac:spMkLst>
            <pc:docMk/>
            <pc:sldMk cId="0" sldId="257"/>
            <ac:spMk id="9" creationId="{227DB305-7039-4ED9-96B0-F8EE41350C95}"/>
          </ac:spMkLst>
        </pc:spChg>
        <pc:spChg chg="mod">
          <ac:chgData name="Ivana Kildsgaard" userId="ca500d3a-5188-430b-ae9e-c11b8fd93d2f" providerId="ADAL" clId="{5F0BD7B8-2338-405C-8C68-E1EE4150D550}" dt="2019-04-17T10:23:29.613" v="21" actId="20577"/>
          <ac:spMkLst>
            <pc:docMk/>
            <pc:sldMk cId="0" sldId="257"/>
            <ac:spMk id="123" creationId="{00000000-0000-0000-0000-000000000000}"/>
          </ac:spMkLst>
        </pc:spChg>
        <pc:spChg chg="mod">
          <ac:chgData name="Ivana Kildsgaard" userId="ca500d3a-5188-430b-ae9e-c11b8fd93d2f" providerId="ADAL" clId="{5F0BD7B8-2338-405C-8C68-E1EE4150D550}" dt="2019-04-17T10:23:59.336" v="23" actId="6549"/>
          <ac:spMkLst>
            <pc:docMk/>
            <pc:sldMk cId="0" sldId="257"/>
            <ac:spMk id="124" creationId="{00000000-0000-0000-0000-000000000000}"/>
          </ac:spMkLst>
        </pc:spChg>
        <pc:graphicFrameChg chg="del">
          <ac:chgData name="Ivana Kildsgaard" userId="ca500d3a-5188-430b-ae9e-c11b8fd93d2f" providerId="ADAL" clId="{5F0BD7B8-2338-405C-8C68-E1EE4150D550}" dt="2019-04-17T10:24:02.651" v="24" actId="478"/>
          <ac:graphicFrameMkLst>
            <pc:docMk/>
            <pc:sldMk cId="0" sldId="257"/>
            <ac:graphicFrameMk id="127" creationId="{00000000-0000-0000-0000-000000000000}"/>
          </ac:graphicFrameMkLst>
        </pc:graphicFrameChg>
        <pc:picChg chg="add mod">
          <ac:chgData name="Ivana Kildsgaard" userId="ca500d3a-5188-430b-ae9e-c11b8fd93d2f" providerId="ADAL" clId="{5F0BD7B8-2338-405C-8C68-E1EE4150D550}" dt="2019-04-17T10:24:30.104" v="59" actId="1076"/>
          <ac:picMkLst>
            <pc:docMk/>
            <pc:sldMk cId="0" sldId="257"/>
            <ac:picMk id="10" creationId="{F90BE158-A5AF-4546-83EA-24F12CB3E600}"/>
          </ac:picMkLst>
        </pc:picChg>
      </pc:sldChg>
      <pc:sldChg chg="delSp modSp del ord">
        <pc:chgData name="Ivana Kildsgaard" userId="ca500d3a-5188-430b-ae9e-c11b8fd93d2f" providerId="ADAL" clId="{5F0BD7B8-2338-405C-8C68-E1EE4150D550}" dt="2019-04-17T10:24:25.371" v="57" actId="2696"/>
        <pc:sldMkLst>
          <pc:docMk/>
          <pc:sldMk cId="3488608593" sldId="260"/>
        </pc:sldMkLst>
        <pc:spChg chg="mod">
          <ac:chgData name="Ivana Kildsgaard" userId="ca500d3a-5188-430b-ae9e-c11b8fd93d2f" providerId="ADAL" clId="{5F0BD7B8-2338-405C-8C68-E1EE4150D550}" dt="2019-04-17T10:23:09.907" v="18" actId="20577"/>
          <ac:spMkLst>
            <pc:docMk/>
            <pc:sldMk cId="3488608593" sldId="260"/>
            <ac:spMk id="109" creationId="{00000000-0000-0000-0000-000000000000}"/>
          </ac:spMkLst>
        </pc:spChg>
        <pc:picChg chg="del">
          <ac:chgData name="Ivana Kildsgaard" userId="ca500d3a-5188-430b-ae9e-c11b8fd93d2f" providerId="ADAL" clId="{5F0BD7B8-2338-405C-8C68-E1EE4150D550}" dt="2019-04-17T10:24:23.470" v="56"/>
          <ac:picMkLst>
            <pc:docMk/>
            <pc:sldMk cId="3488608593" sldId="260"/>
            <ac:picMk id="118" creationId="{00000000-0000-0000-0000-000000000000}"/>
          </ac:picMkLst>
        </pc:picChg>
      </pc:sldChg>
      <pc:sldChg chg="modSp add">
        <pc:chgData name="Ivana Kildsgaard" userId="ca500d3a-5188-430b-ae9e-c11b8fd93d2f" providerId="ADAL" clId="{5F0BD7B8-2338-405C-8C68-E1EE4150D550}" dt="2019-04-17T10:24:55.719" v="62" actId="1076"/>
        <pc:sldMkLst>
          <pc:docMk/>
          <pc:sldMk cId="194365269" sldId="261"/>
        </pc:sldMkLst>
        <pc:spChg chg="mod">
          <ac:chgData name="Ivana Kildsgaard" userId="ca500d3a-5188-430b-ae9e-c11b8fd93d2f" providerId="ADAL" clId="{5F0BD7B8-2338-405C-8C68-E1EE4150D550}" dt="2019-04-17T10:24:49.945" v="61" actId="6549"/>
          <ac:spMkLst>
            <pc:docMk/>
            <pc:sldMk cId="194365269" sldId="261"/>
            <ac:spMk id="124" creationId="{00000000-0000-0000-0000-000000000000}"/>
          </ac:spMkLst>
        </pc:spChg>
        <pc:graphicFrameChg chg="mod">
          <ac:chgData name="Ivana Kildsgaard" userId="ca500d3a-5188-430b-ae9e-c11b8fd93d2f" providerId="ADAL" clId="{5F0BD7B8-2338-405C-8C68-E1EE4150D550}" dt="2019-04-17T10:24:55.719" v="62" actId="1076"/>
          <ac:graphicFrameMkLst>
            <pc:docMk/>
            <pc:sldMk cId="194365269" sldId="261"/>
            <ac:graphicFrameMk id="127"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13150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809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5b67f7f5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1" name="Google Shape;131;g55b67f7f5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om">
  <p:cSld name="Tom">
    <p:spTree>
      <p:nvGrpSpPr>
        <p:cNvPr id="1" name="Shape 11"/>
        <p:cNvGrpSpPr/>
        <p:nvPr/>
      </p:nvGrpSpPr>
      <p:grpSpPr>
        <a:xfrm>
          <a:off x="0" y="0"/>
          <a:ext cx="0" cy="0"/>
          <a:chOff x="0" y="0"/>
          <a:chExt cx="0" cy="0"/>
        </a:xfrm>
      </p:grpSpPr>
      <p:sp>
        <p:nvSpPr>
          <p:cNvPr id="12" name="Google Shape;12;p2"/>
          <p:cNvSpPr txBox="1">
            <a:spLocks noGrp="1"/>
          </p:cNvSpPr>
          <p:nvPr>
            <p:ph type="body" idx="1"/>
          </p:nvPr>
        </p:nvSpPr>
        <p:spPr>
          <a:xfrm>
            <a:off x="442443" y="354694"/>
            <a:ext cx="6872757" cy="56322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dk1"/>
              </a:buClr>
              <a:buSzPts val="3733"/>
              <a:buFont typeface="Merriweather Sans"/>
              <a:buNone/>
              <a:defRPr sz="3733" b="1"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body" idx="2"/>
          </p:nvPr>
        </p:nvSpPr>
        <p:spPr>
          <a:xfrm>
            <a:off x="442443" y="917866"/>
            <a:ext cx="6872757" cy="383735"/>
          </a:xfrm>
          <a:prstGeom prst="rect">
            <a:avLst/>
          </a:prstGeom>
          <a:noFill/>
          <a:ln>
            <a:noFill/>
          </a:ln>
        </p:spPr>
        <p:txBody>
          <a:bodyPr spcFirstLastPara="1" wrap="square" lIns="7200" tIns="0" rIns="0" bIns="0" anchor="t" anchorCtr="0"/>
          <a:lstStyle>
            <a:lvl1pPr marL="457200" marR="0" lvl="0" indent="-228600" algn="l" rtl="0">
              <a:spcBef>
                <a:spcPts val="480"/>
              </a:spcBef>
              <a:spcAft>
                <a:spcPts val="0"/>
              </a:spcAft>
              <a:buClr>
                <a:schemeClr val="dk1"/>
              </a:buClr>
              <a:buSzPts val="2400"/>
              <a:buFont typeface="Merriweather Sans"/>
              <a:buNone/>
              <a:defRPr sz="24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ITAT ">
  <p:cSld name="CITAT ">
    <p:spTree>
      <p:nvGrpSpPr>
        <p:cNvPr id="1" name="Shape 54"/>
        <p:cNvGrpSpPr/>
        <p:nvPr/>
      </p:nvGrpSpPr>
      <p:grpSpPr>
        <a:xfrm>
          <a:off x="0" y="0"/>
          <a:ext cx="0" cy="0"/>
          <a:chOff x="0" y="0"/>
          <a:chExt cx="0" cy="0"/>
        </a:xfrm>
      </p:grpSpPr>
      <p:sp>
        <p:nvSpPr>
          <p:cNvPr id="55" name="Google Shape;55;p11"/>
          <p:cNvSpPr>
            <a:spLocks noGrp="1"/>
          </p:cNvSpPr>
          <p:nvPr>
            <p:ph type="pic" idx="2"/>
          </p:nvPr>
        </p:nvSpPr>
        <p:spPr>
          <a:xfrm>
            <a:off x="1" y="0"/>
            <a:ext cx="12189885" cy="6858000"/>
          </a:xfrm>
          <a:prstGeom prst="rect">
            <a:avLst/>
          </a:prstGeom>
          <a:blipFill rotWithShape="1">
            <a:blip r:embed="rId2">
              <a:alphaModFix/>
            </a:blip>
            <a:stretch>
              <a:fillRect/>
            </a:stretch>
          </a:blipFill>
          <a:ln>
            <a:noFill/>
          </a:ln>
        </p:spPr>
        <p:txBody>
          <a:bodyPr spcFirstLastPara="1" wrap="square" lIns="91425" tIns="45700" rIns="91425" bIns="45700" anchor="t" anchorCtr="0"/>
          <a:lstStyle>
            <a:lvl1pPr marR="0" lvl="0" algn="l" rtl="0">
              <a:spcBef>
                <a:spcPts val="480"/>
              </a:spcBef>
              <a:spcAft>
                <a:spcPts val="0"/>
              </a:spcAft>
              <a:buSzPts val="2400"/>
              <a:buFont typeface="Merriweather Sans"/>
              <a:buNone/>
              <a:defRPr sz="2400" b="0" i="0" u="none" strike="noStrike" cap="none">
                <a:latin typeface="Arial"/>
                <a:ea typeface="Arial"/>
                <a:cs typeface="Arial"/>
                <a:sym typeface="Arial"/>
              </a:defRPr>
            </a:lvl1pPr>
            <a:lvl2pPr marR="0" lvl="1"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6" name="Google Shape;56;p11"/>
          <p:cNvSpPr txBox="1">
            <a:spLocks noGrp="1"/>
          </p:cNvSpPr>
          <p:nvPr>
            <p:ph type="body" idx="1"/>
          </p:nvPr>
        </p:nvSpPr>
        <p:spPr>
          <a:xfrm>
            <a:off x="480485" y="1716618"/>
            <a:ext cx="4612216" cy="426639"/>
          </a:xfrm>
          <a:prstGeom prst="rect">
            <a:avLst/>
          </a:prstGeom>
          <a:noFill/>
          <a:ln>
            <a:noFill/>
          </a:ln>
        </p:spPr>
        <p:txBody>
          <a:bodyPr spcFirstLastPara="1" wrap="square" lIns="0" tIns="72000" rIns="0" bIns="0" anchor="t" anchorCtr="0"/>
          <a:lstStyle>
            <a:lvl1pPr marL="457200" marR="0" lvl="0" indent="-228600" algn="r" rtl="0">
              <a:spcBef>
                <a:spcPts val="0"/>
              </a:spcBef>
              <a:spcAft>
                <a:spcPts val="0"/>
              </a:spcAft>
              <a:buClr>
                <a:schemeClr val="dk1"/>
              </a:buClr>
              <a:buSzPts val="1867"/>
              <a:buFont typeface="Merriweather Sans"/>
              <a:buNone/>
              <a:defRPr sz="1867"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7" name="Google Shape;57;p11"/>
          <p:cNvSpPr txBox="1">
            <a:spLocks noGrp="1"/>
          </p:cNvSpPr>
          <p:nvPr>
            <p:ph type="body" idx="3"/>
          </p:nvPr>
        </p:nvSpPr>
        <p:spPr>
          <a:xfrm>
            <a:off x="480485" y="478367"/>
            <a:ext cx="4609676" cy="1238251"/>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dk1"/>
              </a:buClr>
              <a:buSzPts val="2400"/>
              <a:buFont typeface="Merriweather Sans"/>
              <a:buNone/>
              <a:defRPr sz="2400" b="1"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AKTARUTA ">
  <p:cSld name="FAKTARUTA ">
    <p:bg>
      <p:bgPr>
        <a:solidFill>
          <a:schemeClr val="lt1">
            <a:alpha val="0"/>
          </a:schemeClr>
        </a:solidFill>
        <a:effectLst/>
      </p:bgPr>
    </p:bg>
    <p:spTree>
      <p:nvGrpSpPr>
        <p:cNvPr id="1" name="Shape 58"/>
        <p:cNvGrpSpPr/>
        <p:nvPr/>
      </p:nvGrpSpPr>
      <p:grpSpPr>
        <a:xfrm>
          <a:off x="0" y="0"/>
          <a:ext cx="0" cy="0"/>
          <a:chOff x="0" y="0"/>
          <a:chExt cx="0" cy="0"/>
        </a:xfrm>
      </p:grpSpPr>
      <p:sp>
        <p:nvSpPr>
          <p:cNvPr id="59" name="Google Shape;59;p12"/>
          <p:cNvSpPr>
            <a:spLocks noGrp="1"/>
          </p:cNvSpPr>
          <p:nvPr>
            <p:ph type="pic" idx="2"/>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45700" rIns="91425" bIns="45700" anchor="t" anchorCtr="0"/>
          <a:lstStyle>
            <a:lvl1pPr marR="0" lvl="0" algn="l" rtl="0">
              <a:spcBef>
                <a:spcPts val="480"/>
              </a:spcBef>
              <a:spcAft>
                <a:spcPts val="0"/>
              </a:spcAft>
              <a:buSzPts val="2400"/>
              <a:buFont typeface="Merriweather Sans"/>
              <a:buNone/>
              <a:defRPr sz="2400" b="1" i="0" u="none" strike="noStrike" cap="none">
                <a:latin typeface="Arial"/>
                <a:ea typeface="Arial"/>
                <a:cs typeface="Arial"/>
                <a:sym typeface="Arial"/>
              </a:defRPr>
            </a:lvl1pPr>
            <a:lvl2pPr marR="0" lvl="1"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0" name="Google Shape;60;p12"/>
          <p:cNvSpPr txBox="1">
            <a:spLocks noGrp="1"/>
          </p:cNvSpPr>
          <p:nvPr>
            <p:ph type="body" idx="1"/>
          </p:nvPr>
        </p:nvSpPr>
        <p:spPr>
          <a:xfrm>
            <a:off x="480484" y="1"/>
            <a:ext cx="3195883" cy="3656361"/>
          </a:xfrm>
          <a:prstGeom prst="rect">
            <a:avLst/>
          </a:prstGeom>
          <a:gradFill>
            <a:gsLst>
              <a:gs pos="0">
                <a:srgbClr val="FFFFFF">
                  <a:alpha val="95686"/>
                </a:srgbClr>
              </a:gs>
              <a:gs pos="100000">
                <a:srgbClr val="FFFFFF">
                  <a:alpha val="74901"/>
                </a:srgbClr>
              </a:gs>
            </a:gsLst>
            <a:lin ang="5400000" scaled="0"/>
          </a:gradFill>
          <a:ln>
            <a:noFill/>
          </a:ln>
        </p:spPr>
        <p:txBody>
          <a:bodyPr spcFirstLastPara="1" wrap="square" lIns="216000" tIns="324000" rIns="216000" bIns="108000" anchor="t" anchorCtr="0"/>
          <a:lstStyle>
            <a:lvl1pPr marL="457200" marR="0" lvl="0" indent="-228600" algn="l" rtl="0">
              <a:spcBef>
                <a:spcPts val="373"/>
              </a:spcBef>
              <a:spcAft>
                <a:spcPts val="0"/>
              </a:spcAft>
              <a:buClr>
                <a:schemeClr val="dk1"/>
              </a:buClr>
              <a:buSzPts val="1867"/>
              <a:buFont typeface="Merriweather Sans"/>
              <a:buNone/>
              <a:defRPr sz="1867" b="1"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1" name="Google Shape;61;p12"/>
          <p:cNvSpPr txBox="1">
            <a:spLocks noGrp="1"/>
          </p:cNvSpPr>
          <p:nvPr>
            <p:ph type="body" idx="3"/>
          </p:nvPr>
        </p:nvSpPr>
        <p:spPr>
          <a:xfrm>
            <a:off x="778071" y="1251373"/>
            <a:ext cx="2621452" cy="1564399"/>
          </a:xfrm>
          <a:prstGeom prst="rect">
            <a:avLst/>
          </a:prstGeom>
          <a:noFill/>
          <a:ln>
            <a:noFill/>
          </a:ln>
        </p:spPr>
        <p:txBody>
          <a:bodyPr spcFirstLastPara="1" wrap="square" lIns="0" tIns="0" rIns="0" bIns="0" anchor="t" anchorCtr="0"/>
          <a:lstStyle>
            <a:lvl1pPr marL="457200" marR="0" lvl="0" indent="-228600" algn="l" rtl="0">
              <a:spcBef>
                <a:spcPts val="267"/>
              </a:spcBef>
              <a:spcAft>
                <a:spcPts val="0"/>
              </a:spcAft>
              <a:buClr>
                <a:schemeClr val="dk1"/>
              </a:buClr>
              <a:buSzPts val="1333"/>
              <a:buFont typeface="Merriweather Sans"/>
              <a:buNone/>
              <a:defRPr sz="1333"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2" name="Google Shape;62;p12"/>
          <p:cNvSpPr txBox="1">
            <a:spLocks noGrp="1"/>
          </p:cNvSpPr>
          <p:nvPr>
            <p:ph type="body" idx="4"/>
          </p:nvPr>
        </p:nvSpPr>
        <p:spPr>
          <a:xfrm>
            <a:off x="778071" y="760615"/>
            <a:ext cx="2621452" cy="245533"/>
          </a:xfrm>
          <a:prstGeom prst="rect">
            <a:avLst/>
          </a:prstGeom>
          <a:noFill/>
          <a:ln>
            <a:noFill/>
          </a:ln>
        </p:spPr>
        <p:txBody>
          <a:bodyPr spcFirstLastPara="1" wrap="square" lIns="0" tIns="0" rIns="0" bIns="0" anchor="t" anchorCtr="0"/>
          <a:lstStyle>
            <a:lvl1pPr marL="457200" marR="0" lvl="0" indent="-228600" algn="l" rtl="0">
              <a:spcBef>
                <a:spcPts val="320"/>
              </a:spcBef>
              <a:spcAft>
                <a:spcPts val="0"/>
              </a:spcAft>
              <a:buClr>
                <a:schemeClr val="dk1"/>
              </a:buClr>
              <a:buSzPts val="1600"/>
              <a:buFont typeface="Merriweather Sans"/>
              <a:buNone/>
              <a:defRPr sz="16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ROJEKT">
  <p:cSld name="PROJEKT">
    <p:bg>
      <p:bgPr>
        <a:solidFill>
          <a:schemeClr val="lt1">
            <a:alpha val="0"/>
          </a:schemeClr>
        </a:solidFill>
        <a:effectLst/>
      </p:bgPr>
    </p:bg>
    <p:spTree>
      <p:nvGrpSpPr>
        <p:cNvPr id="1" name="Shape 63"/>
        <p:cNvGrpSpPr/>
        <p:nvPr/>
      </p:nvGrpSpPr>
      <p:grpSpPr>
        <a:xfrm>
          <a:off x="0" y="0"/>
          <a:ext cx="0" cy="0"/>
          <a:chOff x="0" y="0"/>
          <a:chExt cx="0" cy="0"/>
        </a:xfrm>
      </p:grpSpPr>
      <p:sp>
        <p:nvSpPr>
          <p:cNvPr id="64" name="Google Shape;64;p13"/>
          <p:cNvSpPr>
            <a:spLocks noGrp="1"/>
          </p:cNvSpPr>
          <p:nvPr>
            <p:ph type="pic" idx="2"/>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45700" rIns="91425" bIns="45700" anchor="t" anchorCtr="0"/>
          <a:lstStyle>
            <a:lvl1pPr marR="0" lvl="0" algn="l" rtl="0">
              <a:spcBef>
                <a:spcPts val="480"/>
              </a:spcBef>
              <a:spcAft>
                <a:spcPts val="0"/>
              </a:spcAft>
              <a:buSzPts val="2400"/>
              <a:buFont typeface="Merriweather Sans"/>
              <a:buNone/>
              <a:defRPr sz="2400" b="1" i="0" u="none" strike="noStrike" cap="none">
                <a:latin typeface="Arial"/>
                <a:ea typeface="Arial"/>
                <a:cs typeface="Arial"/>
                <a:sym typeface="Arial"/>
              </a:defRPr>
            </a:lvl1pPr>
            <a:lvl2pPr marR="0" lvl="1"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5" name="Google Shape;65;p13"/>
          <p:cNvSpPr txBox="1">
            <a:spLocks noGrp="1"/>
          </p:cNvSpPr>
          <p:nvPr>
            <p:ph type="body" idx="1"/>
          </p:nvPr>
        </p:nvSpPr>
        <p:spPr>
          <a:xfrm>
            <a:off x="473360" y="-1"/>
            <a:ext cx="787573" cy="3666836"/>
          </a:xfrm>
          <a:prstGeom prst="rect">
            <a:avLst/>
          </a:prstGeom>
          <a:gradFill>
            <a:gsLst>
              <a:gs pos="0">
                <a:srgbClr val="FFFFFF">
                  <a:alpha val="95686"/>
                </a:srgbClr>
              </a:gs>
              <a:gs pos="100000">
                <a:srgbClr val="FFFFFF">
                  <a:alpha val="74901"/>
                </a:srgbClr>
              </a:gs>
            </a:gsLst>
            <a:lin ang="5400000" scaled="0"/>
          </a:gradFill>
          <a:ln>
            <a:noFill/>
          </a:ln>
        </p:spPr>
        <p:txBody>
          <a:bodyPr spcFirstLastPara="1" wrap="square" lIns="91425" tIns="91425" rIns="91425" bIns="91425" anchor="ctr" anchorCtr="0"/>
          <a:lstStyle>
            <a:lvl1pPr marL="457200" lvl="0" indent="-228600">
              <a:spcBef>
                <a:spcPts val="0"/>
              </a:spcBef>
              <a:spcAft>
                <a:spcPts val="0"/>
              </a:spcAft>
              <a:buNone/>
              <a:defRPr/>
            </a:lvl1pPr>
          </a:lstStyle>
          <a:p>
            <a:endParaRPr/>
          </a:p>
        </p:txBody>
      </p:sp>
      <p:sp>
        <p:nvSpPr>
          <p:cNvPr id="66" name="Google Shape;66;p13"/>
          <p:cNvSpPr txBox="1"/>
          <p:nvPr/>
        </p:nvSpPr>
        <p:spPr>
          <a:xfrm rot="-5400000">
            <a:off x="-966282" y="1439631"/>
            <a:ext cx="3666836" cy="787573"/>
          </a:xfrm>
          <a:prstGeom prst="rect">
            <a:avLst/>
          </a:prstGeom>
          <a:noFill/>
          <a:ln>
            <a:noFill/>
          </a:ln>
        </p:spPr>
        <p:txBody>
          <a:bodyPr spcFirstLastPara="1" wrap="square" lIns="252000" tIns="360000" rIns="252000" bIns="252000" anchor="ctr" anchorCtr="0">
            <a:noAutofit/>
          </a:bodyPr>
          <a:lstStyle/>
          <a:p>
            <a:pPr marL="0" marR="0" lvl="0" indent="0" algn="l" rtl="0">
              <a:spcBef>
                <a:spcPts val="0"/>
              </a:spcBef>
              <a:spcAft>
                <a:spcPts val="0"/>
              </a:spcAft>
              <a:buClr>
                <a:schemeClr val="dk1"/>
              </a:buClr>
              <a:buSzPts val="1867"/>
              <a:buFont typeface="Merriweather Sans"/>
              <a:buNone/>
            </a:pPr>
            <a:r>
              <a:rPr lang="sv-SE" sz="1867" b="1" i="0" u="none" strike="noStrike" cap="none">
                <a:solidFill>
                  <a:schemeClr val="dk1"/>
                </a:solidFill>
                <a:latin typeface="Arial"/>
                <a:ea typeface="Arial"/>
                <a:cs typeface="Arial"/>
                <a:sym typeface="Arial"/>
              </a:rPr>
              <a:t>Projektnamn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LBILD">
  <p:cSld name="HELBILD">
    <p:spTree>
      <p:nvGrpSpPr>
        <p:cNvPr id="1" name="Shape 67"/>
        <p:cNvGrpSpPr/>
        <p:nvPr/>
      </p:nvGrpSpPr>
      <p:grpSpPr>
        <a:xfrm>
          <a:off x="0" y="0"/>
          <a:ext cx="0" cy="0"/>
          <a:chOff x="0" y="0"/>
          <a:chExt cx="0" cy="0"/>
        </a:xfrm>
      </p:grpSpPr>
      <p:sp>
        <p:nvSpPr>
          <p:cNvPr id="68" name="Google Shape;68;p14"/>
          <p:cNvSpPr>
            <a:spLocks noGrp="1"/>
          </p:cNvSpPr>
          <p:nvPr>
            <p:ph type="pic" idx="2"/>
          </p:nvPr>
        </p:nvSpPr>
        <p:spPr>
          <a:xfrm>
            <a:off x="1" y="0"/>
            <a:ext cx="12189885" cy="6858000"/>
          </a:xfrm>
          <a:prstGeom prst="rect">
            <a:avLst/>
          </a:prstGeom>
          <a:blipFill rotWithShape="1">
            <a:blip r:embed="rId2">
              <a:alphaModFix/>
            </a:blip>
            <a:stretch>
              <a:fillRect/>
            </a:stretch>
          </a:blipFill>
          <a:ln>
            <a:noFill/>
          </a:ln>
        </p:spPr>
        <p:txBody>
          <a:bodyPr spcFirstLastPara="1" wrap="square" lIns="91425" tIns="45700" rIns="91425" bIns="45700" anchor="t" anchorCtr="0"/>
          <a:lstStyle>
            <a:lvl1pPr marR="0" lvl="0" algn="l" rtl="0">
              <a:spcBef>
                <a:spcPts val="480"/>
              </a:spcBef>
              <a:spcAft>
                <a:spcPts val="0"/>
              </a:spcAft>
              <a:buSzPts val="2400"/>
              <a:buFont typeface="Merriweather Sans"/>
              <a:buNone/>
              <a:defRPr sz="2400" b="0" i="0" u="none" strike="noStrike" cap="none">
                <a:latin typeface="Arial"/>
                <a:ea typeface="Arial"/>
                <a:cs typeface="Arial"/>
                <a:sym typeface="Arial"/>
              </a:defRPr>
            </a:lvl1pPr>
            <a:lvl2pPr marR="0" lvl="1"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LD - 1 st.">
  <p:cSld name="BILD - 1 st.">
    <p:spTree>
      <p:nvGrpSpPr>
        <p:cNvPr id="1" name="Shape 69"/>
        <p:cNvGrpSpPr/>
        <p:nvPr/>
      </p:nvGrpSpPr>
      <p:grpSpPr>
        <a:xfrm>
          <a:off x="0" y="0"/>
          <a:ext cx="0" cy="0"/>
          <a:chOff x="0" y="0"/>
          <a:chExt cx="0" cy="0"/>
        </a:xfrm>
      </p:grpSpPr>
      <p:sp>
        <p:nvSpPr>
          <p:cNvPr id="70" name="Google Shape;70;p15"/>
          <p:cNvSpPr txBox="1">
            <a:spLocks noGrp="1"/>
          </p:cNvSpPr>
          <p:nvPr>
            <p:ph type="body" idx="1"/>
          </p:nvPr>
        </p:nvSpPr>
        <p:spPr>
          <a:xfrm>
            <a:off x="442443" y="354694"/>
            <a:ext cx="6872757" cy="56322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dk1"/>
              </a:buClr>
              <a:buSzPts val="3733"/>
              <a:buFont typeface="Merriweather Sans"/>
              <a:buNone/>
              <a:defRPr sz="3733" b="1"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1" name="Google Shape;71;p15"/>
          <p:cNvSpPr txBox="1">
            <a:spLocks noGrp="1"/>
          </p:cNvSpPr>
          <p:nvPr>
            <p:ph type="body" idx="2"/>
          </p:nvPr>
        </p:nvSpPr>
        <p:spPr>
          <a:xfrm>
            <a:off x="442443" y="917866"/>
            <a:ext cx="6872757" cy="383735"/>
          </a:xfrm>
          <a:prstGeom prst="rect">
            <a:avLst/>
          </a:prstGeom>
          <a:noFill/>
          <a:ln>
            <a:noFill/>
          </a:ln>
        </p:spPr>
        <p:txBody>
          <a:bodyPr spcFirstLastPara="1" wrap="square" lIns="7200" tIns="0" rIns="0" bIns="0" anchor="t" anchorCtr="0"/>
          <a:lstStyle>
            <a:lvl1pPr marL="457200" marR="0" lvl="0" indent="-228600" algn="l" rtl="0">
              <a:spcBef>
                <a:spcPts val="480"/>
              </a:spcBef>
              <a:spcAft>
                <a:spcPts val="0"/>
              </a:spcAft>
              <a:buClr>
                <a:schemeClr val="dk1"/>
              </a:buClr>
              <a:buSzPts val="2400"/>
              <a:buFont typeface="Merriweather Sans"/>
              <a:buNone/>
              <a:defRPr sz="24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2" name="Google Shape;72;p15"/>
          <p:cNvSpPr>
            <a:spLocks noGrp="1"/>
          </p:cNvSpPr>
          <p:nvPr>
            <p:ph type="pic" idx="3"/>
          </p:nvPr>
        </p:nvSpPr>
        <p:spPr>
          <a:xfrm>
            <a:off x="481190" y="1716617"/>
            <a:ext cx="11226095" cy="3833283"/>
          </a:xfrm>
          <a:prstGeom prst="rect">
            <a:avLst/>
          </a:prstGeom>
          <a:solidFill>
            <a:srgbClr val="F2F2F2"/>
          </a:solidFill>
          <a:ln>
            <a:noFill/>
          </a:ln>
        </p:spPr>
        <p:txBody>
          <a:bodyPr spcFirstLastPara="1" wrap="square" lIns="91425" tIns="45700" rIns="91425" bIns="45700" anchor="t" anchorCtr="0"/>
          <a:lstStyle>
            <a:lvl1pPr marR="0" lvl="0" algn="l" rtl="0">
              <a:spcBef>
                <a:spcPts val="480"/>
              </a:spcBef>
              <a:spcAft>
                <a:spcPts val="0"/>
              </a:spcAft>
              <a:buSzPts val="2400"/>
              <a:buFont typeface="Merriweather Sans"/>
              <a:buNone/>
              <a:defRPr sz="2400" b="0" i="0" u="none" strike="noStrike" cap="none">
                <a:latin typeface="Arial"/>
                <a:ea typeface="Arial"/>
                <a:cs typeface="Arial"/>
                <a:sym typeface="Arial"/>
              </a:defRPr>
            </a:lvl1pPr>
            <a:lvl2pPr marR="0" lvl="1"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3" name="Google Shape;73;p15"/>
          <p:cNvSpPr txBox="1">
            <a:spLocks noGrp="1"/>
          </p:cNvSpPr>
          <p:nvPr>
            <p:ph type="body" idx="4"/>
          </p:nvPr>
        </p:nvSpPr>
        <p:spPr>
          <a:xfrm>
            <a:off x="478944" y="5549901"/>
            <a:ext cx="6833179" cy="224367"/>
          </a:xfrm>
          <a:prstGeom prst="rect">
            <a:avLst/>
          </a:prstGeom>
          <a:noFill/>
          <a:ln>
            <a:noFill/>
          </a:ln>
        </p:spPr>
        <p:txBody>
          <a:bodyPr spcFirstLastPara="1" wrap="square" lIns="0" tIns="36000" rIns="0" bIns="0" anchor="t" anchorCtr="0"/>
          <a:lstStyle>
            <a:lvl1pPr marL="457200" marR="0" lvl="0" indent="-228600" algn="l" rtl="0">
              <a:spcBef>
                <a:spcPts val="267"/>
              </a:spcBef>
              <a:spcAft>
                <a:spcPts val="0"/>
              </a:spcAft>
              <a:buClr>
                <a:schemeClr val="dk1"/>
              </a:buClr>
              <a:buSzPts val="1333"/>
              <a:buFont typeface="Merriweather Sans"/>
              <a:buNone/>
              <a:defRPr sz="1333"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LD - 2 st.">
  <p:cSld name="BILD - 2 st.">
    <p:spTree>
      <p:nvGrpSpPr>
        <p:cNvPr id="1" name="Shape 74"/>
        <p:cNvGrpSpPr/>
        <p:nvPr/>
      </p:nvGrpSpPr>
      <p:grpSpPr>
        <a:xfrm>
          <a:off x="0" y="0"/>
          <a:ext cx="0" cy="0"/>
          <a:chOff x="0" y="0"/>
          <a:chExt cx="0" cy="0"/>
        </a:xfrm>
      </p:grpSpPr>
      <p:sp>
        <p:nvSpPr>
          <p:cNvPr id="75" name="Google Shape;75;p16"/>
          <p:cNvSpPr>
            <a:spLocks noGrp="1"/>
          </p:cNvSpPr>
          <p:nvPr>
            <p:ph type="pic" idx="2"/>
          </p:nvPr>
        </p:nvSpPr>
        <p:spPr>
          <a:xfrm>
            <a:off x="7797612" y="1716617"/>
            <a:ext cx="3909672" cy="3833284"/>
          </a:xfrm>
          <a:prstGeom prst="rect">
            <a:avLst/>
          </a:prstGeom>
          <a:solidFill>
            <a:srgbClr val="F2F2F2"/>
          </a:solidFill>
          <a:ln>
            <a:noFill/>
          </a:ln>
        </p:spPr>
        <p:txBody>
          <a:bodyPr spcFirstLastPara="1" wrap="square" lIns="91425" tIns="45700" rIns="91425" bIns="45700" anchor="t" anchorCtr="0"/>
          <a:lstStyle>
            <a:lvl1pPr marR="0" lvl="0" algn="l" rtl="0">
              <a:spcBef>
                <a:spcPts val="480"/>
              </a:spcBef>
              <a:spcAft>
                <a:spcPts val="0"/>
              </a:spcAft>
              <a:buSzPts val="2400"/>
              <a:buFont typeface="Merriweather Sans"/>
              <a:buNone/>
              <a:defRPr sz="2400" b="0" i="0" u="none" strike="noStrike" cap="none">
                <a:latin typeface="Arial"/>
                <a:ea typeface="Arial"/>
                <a:cs typeface="Arial"/>
                <a:sym typeface="Arial"/>
              </a:defRPr>
            </a:lvl1pPr>
            <a:lvl2pPr marR="0" lvl="1"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6" name="Google Shape;76;p16"/>
          <p:cNvSpPr txBox="1">
            <a:spLocks noGrp="1"/>
          </p:cNvSpPr>
          <p:nvPr>
            <p:ph type="body" idx="1"/>
          </p:nvPr>
        </p:nvSpPr>
        <p:spPr>
          <a:xfrm>
            <a:off x="442443" y="354694"/>
            <a:ext cx="6872757" cy="56322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dk1"/>
              </a:buClr>
              <a:buSzPts val="3733"/>
              <a:buFont typeface="Merriweather Sans"/>
              <a:buNone/>
              <a:defRPr sz="3733" b="1"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7" name="Google Shape;77;p16"/>
          <p:cNvSpPr txBox="1">
            <a:spLocks noGrp="1"/>
          </p:cNvSpPr>
          <p:nvPr>
            <p:ph type="body" idx="3"/>
          </p:nvPr>
        </p:nvSpPr>
        <p:spPr>
          <a:xfrm>
            <a:off x="442443" y="917866"/>
            <a:ext cx="6872757" cy="383735"/>
          </a:xfrm>
          <a:prstGeom prst="rect">
            <a:avLst/>
          </a:prstGeom>
          <a:noFill/>
          <a:ln>
            <a:noFill/>
          </a:ln>
        </p:spPr>
        <p:txBody>
          <a:bodyPr spcFirstLastPara="1" wrap="square" lIns="7200" tIns="0" rIns="0" bIns="0" anchor="t" anchorCtr="0"/>
          <a:lstStyle>
            <a:lvl1pPr marL="457200" marR="0" lvl="0" indent="-228600" algn="l" rtl="0">
              <a:spcBef>
                <a:spcPts val="480"/>
              </a:spcBef>
              <a:spcAft>
                <a:spcPts val="0"/>
              </a:spcAft>
              <a:buClr>
                <a:schemeClr val="dk1"/>
              </a:buClr>
              <a:buSzPts val="2400"/>
              <a:buFont typeface="Merriweather Sans"/>
              <a:buNone/>
              <a:defRPr sz="24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8" name="Google Shape;78;p16"/>
          <p:cNvSpPr>
            <a:spLocks noGrp="1"/>
          </p:cNvSpPr>
          <p:nvPr>
            <p:ph type="pic" idx="4"/>
          </p:nvPr>
        </p:nvSpPr>
        <p:spPr>
          <a:xfrm>
            <a:off x="481190" y="1716617"/>
            <a:ext cx="6826665" cy="3833283"/>
          </a:xfrm>
          <a:prstGeom prst="rect">
            <a:avLst/>
          </a:prstGeom>
          <a:solidFill>
            <a:srgbClr val="F2F2F2"/>
          </a:solidFill>
          <a:ln>
            <a:noFill/>
          </a:ln>
        </p:spPr>
        <p:txBody>
          <a:bodyPr spcFirstLastPara="1" wrap="square" lIns="91425" tIns="45700" rIns="91425" bIns="45700" anchor="t" anchorCtr="0"/>
          <a:lstStyle>
            <a:lvl1pPr marR="0" lvl="0" algn="l" rtl="0">
              <a:spcBef>
                <a:spcPts val="480"/>
              </a:spcBef>
              <a:spcAft>
                <a:spcPts val="0"/>
              </a:spcAft>
              <a:buSzPts val="2400"/>
              <a:buFont typeface="Merriweather Sans"/>
              <a:buNone/>
              <a:defRPr sz="2400" b="0" i="0" u="none" strike="noStrike" cap="none">
                <a:latin typeface="Arial"/>
                <a:ea typeface="Arial"/>
                <a:cs typeface="Arial"/>
                <a:sym typeface="Arial"/>
              </a:defRPr>
            </a:lvl1pPr>
            <a:lvl2pPr marR="0" lvl="1"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9" name="Google Shape;79;p16"/>
          <p:cNvSpPr txBox="1">
            <a:spLocks noGrp="1"/>
          </p:cNvSpPr>
          <p:nvPr>
            <p:ph type="body" idx="5"/>
          </p:nvPr>
        </p:nvSpPr>
        <p:spPr>
          <a:xfrm>
            <a:off x="478944" y="5549901"/>
            <a:ext cx="6829000" cy="224367"/>
          </a:xfrm>
          <a:prstGeom prst="rect">
            <a:avLst/>
          </a:prstGeom>
          <a:noFill/>
          <a:ln>
            <a:noFill/>
          </a:ln>
        </p:spPr>
        <p:txBody>
          <a:bodyPr spcFirstLastPara="1" wrap="square" lIns="0" tIns="36000" rIns="0" bIns="0" anchor="t" anchorCtr="0"/>
          <a:lstStyle>
            <a:lvl1pPr marL="457200" marR="0" lvl="0" indent="-228600" algn="l" rtl="0">
              <a:spcBef>
                <a:spcPts val="267"/>
              </a:spcBef>
              <a:spcAft>
                <a:spcPts val="0"/>
              </a:spcAft>
              <a:buClr>
                <a:schemeClr val="dk1"/>
              </a:buClr>
              <a:buSzPts val="1333"/>
              <a:buFont typeface="Merriweather Sans"/>
              <a:buNone/>
              <a:defRPr sz="1333"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0" name="Google Shape;80;p16"/>
          <p:cNvSpPr txBox="1">
            <a:spLocks noGrp="1"/>
          </p:cNvSpPr>
          <p:nvPr>
            <p:ph type="body" idx="6"/>
          </p:nvPr>
        </p:nvSpPr>
        <p:spPr>
          <a:xfrm>
            <a:off x="7797772" y="5549901"/>
            <a:ext cx="3909512" cy="224367"/>
          </a:xfrm>
          <a:prstGeom prst="rect">
            <a:avLst/>
          </a:prstGeom>
          <a:noFill/>
          <a:ln>
            <a:noFill/>
          </a:ln>
        </p:spPr>
        <p:txBody>
          <a:bodyPr spcFirstLastPara="1" wrap="square" lIns="0" tIns="36000" rIns="0" bIns="0" anchor="t" anchorCtr="0"/>
          <a:lstStyle>
            <a:lvl1pPr marL="457200" marR="0" lvl="0" indent="-228600" algn="l" rtl="0">
              <a:spcBef>
                <a:spcPts val="267"/>
              </a:spcBef>
              <a:spcAft>
                <a:spcPts val="0"/>
              </a:spcAft>
              <a:buClr>
                <a:schemeClr val="dk1"/>
              </a:buClr>
              <a:buSzPts val="1333"/>
              <a:buFont typeface="Merriweather Sans"/>
              <a:buNone/>
              <a:defRPr sz="1333"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LD - 3 st.">
  <p:cSld name="BILD - 3 st.">
    <p:spTree>
      <p:nvGrpSpPr>
        <p:cNvPr id="1" name="Shape 81"/>
        <p:cNvGrpSpPr/>
        <p:nvPr/>
      </p:nvGrpSpPr>
      <p:grpSpPr>
        <a:xfrm>
          <a:off x="0" y="0"/>
          <a:ext cx="0" cy="0"/>
          <a:chOff x="0" y="0"/>
          <a:chExt cx="0" cy="0"/>
        </a:xfrm>
      </p:grpSpPr>
      <p:sp>
        <p:nvSpPr>
          <p:cNvPr id="82" name="Google Shape;82;p17"/>
          <p:cNvSpPr>
            <a:spLocks noGrp="1"/>
          </p:cNvSpPr>
          <p:nvPr>
            <p:ph type="pic" idx="2"/>
          </p:nvPr>
        </p:nvSpPr>
        <p:spPr>
          <a:xfrm>
            <a:off x="7797612" y="1716617"/>
            <a:ext cx="3909672" cy="1694241"/>
          </a:xfrm>
          <a:prstGeom prst="rect">
            <a:avLst/>
          </a:prstGeom>
          <a:solidFill>
            <a:srgbClr val="F2F2F2"/>
          </a:solidFill>
          <a:ln>
            <a:noFill/>
          </a:ln>
        </p:spPr>
        <p:txBody>
          <a:bodyPr spcFirstLastPara="1" wrap="square" lIns="91425" tIns="45700" rIns="91425" bIns="45700" anchor="t" anchorCtr="0"/>
          <a:lstStyle>
            <a:lvl1pPr marR="0" lvl="0" algn="l" rtl="0">
              <a:spcBef>
                <a:spcPts val="480"/>
              </a:spcBef>
              <a:spcAft>
                <a:spcPts val="0"/>
              </a:spcAft>
              <a:buSzPts val="2400"/>
              <a:buFont typeface="Merriweather Sans"/>
              <a:buNone/>
              <a:defRPr sz="2400" b="0" i="0" u="none" strike="noStrike" cap="none">
                <a:latin typeface="Arial"/>
                <a:ea typeface="Arial"/>
                <a:cs typeface="Arial"/>
                <a:sym typeface="Arial"/>
              </a:defRPr>
            </a:lvl1pPr>
            <a:lvl2pPr marR="0" lvl="1"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442443" y="354694"/>
            <a:ext cx="6872757" cy="56322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dk1"/>
              </a:buClr>
              <a:buSzPts val="3733"/>
              <a:buFont typeface="Merriweather Sans"/>
              <a:buNone/>
              <a:defRPr sz="3733" b="1"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4" name="Google Shape;84;p17"/>
          <p:cNvSpPr txBox="1">
            <a:spLocks noGrp="1"/>
          </p:cNvSpPr>
          <p:nvPr>
            <p:ph type="body" idx="3"/>
          </p:nvPr>
        </p:nvSpPr>
        <p:spPr>
          <a:xfrm>
            <a:off x="442443" y="917866"/>
            <a:ext cx="6872757" cy="383735"/>
          </a:xfrm>
          <a:prstGeom prst="rect">
            <a:avLst/>
          </a:prstGeom>
          <a:noFill/>
          <a:ln>
            <a:noFill/>
          </a:ln>
        </p:spPr>
        <p:txBody>
          <a:bodyPr spcFirstLastPara="1" wrap="square" lIns="7200" tIns="0" rIns="0" bIns="0" anchor="t" anchorCtr="0"/>
          <a:lstStyle>
            <a:lvl1pPr marL="457200" marR="0" lvl="0" indent="-228600" algn="l" rtl="0">
              <a:spcBef>
                <a:spcPts val="480"/>
              </a:spcBef>
              <a:spcAft>
                <a:spcPts val="0"/>
              </a:spcAft>
              <a:buClr>
                <a:schemeClr val="dk1"/>
              </a:buClr>
              <a:buSzPts val="2400"/>
              <a:buFont typeface="Merriweather Sans"/>
              <a:buNone/>
              <a:defRPr sz="24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5" name="Google Shape;85;p17"/>
          <p:cNvSpPr>
            <a:spLocks noGrp="1"/>
          </p:cNvSpPr>
          <p:nvPr>
            <p:ph type="pic" idx="4"/>
          </p:nvPr>
        </p:nvSpPr>
        <p:spPr>
          <a:xfrm>
            <a:off x="481190" y="1716617"/>
            <a:ext cx="6826665" cy="3833283"/>
          </a:xfrm>
          <a:prstGeom prst="rect">
            <a:avLst/>
          </a:prstGeom>
          <a:solidFill>
            <a:srgbClr val="F2F2F2"/>
          </a:solidFill>
          <a:ln>
            <a:noFill/>
          </a:ln>
        </p:spPr>
        <p:txBody>
          <a:bodyPr spcFirstLastPara="1" wrap="square" lIns="91425" tIns="45700" rIns="91425" bIns="45700" anchor="t" anchorCtr="0"/>
          <a:lstStyle>
            <a:lvl1pPr marR="0" lvl="0" algn="l" rtl="0">
              <a:spcBef>
                <a:spcPts val="480"/>
              </a:spcBef>
              <a:spcAft>
                <a:spcPts val="0"/>
              </a:spcAft>
              <a:buSzPts val="2400"/>
              <a:buFont typeface="Merriweather Sans"/>
              <a:buNone/>
              <a:defRPr sz="2400" b="0" i="0" u="none" strike="noStrike" cap="none">
                <a:latin typeface="Arial"/>
                <a:ea typeface="Arial"/>
                <a:cs typeface="Arial"/>
                <a:sym typeface="Arial"/>
              </a:defRPr>
            </a:lvl1pPr>
            <a:lvl2pPr marR="0" lvl="1"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6" name="Google Shape;86;p17"/>
          <p:cNvSpPr txBox="1">
            <a:spLocks noGrp="1"/>
          </p:cNvSpPr>
          <p:nvPr>
            <p:ph type="body" idx="5"/>
          </p:nvPr>
        </p:nvSpPr>
        <p:spPr>
          <a:xfrm>
            <a:off x="478944" y="5549901"/>
            <a:ext cx="6833179" cy="224367"/>
          </a:xfrm>
          <a:prstGeom prst="rect">
            <a:avLst/>
          </a:prstGeom>
          <a:noFill/>
          <a:ln>
            <a:noFill/>
          </a:ln>
        </p:spPr>
        <p:txBody>
          <a:bodyPr spcFirstLastPara="1" wrap="square" lIns="0" tIns="36000" rIns="0" bIns="0" anchor="t" anchorCtr="0"/>
          <a:lstStyle>
            <a:lvl1pPr marL="457200" marR="0" lvl="0" indent="-228600" algn="l" rtl="0">
              <a:spcBef>
                <a:spcPts val="267"/>
              </a:spcBef>
              <a:spcAft>
                <a:spcPts val="0"/>
              </a:spcAft>
              <a:buClr>
                <a:schemeClr val="dk1"/>
              </a:buClr>
              <a:buSzPts val="1333"/>
              <a:buFont typeface="Merriweather Sans"/>
              <a:buNone/>
              <a:defRPr sz="1333"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7" name="Google Shape;87;p17"/>
          <p:cNvSpPr txBox="1">
            <a:spLocks noGrp="1"/>
          </p:cNvSpPr>
          <p:nvPr>
            <p:ph type="body" idx="6"/>
          </p:nvPr>
        </p:nvSpPr>
        <p:spPr>
          <a:xfrm>
            <a:off x="7797222" y="3409043"/>
            <a:ext cx="3910063" cy="224367"/>
          </a:xfrm>
          <a:prstGeom prst="rect">
            <a:avLst/>
          </a:prstGeom>
          <a:noFill/>
          <a:ln>
            <a:noFill/>
          </a:ln>
        </p:spPr>
        <p:txBody>
          <a:bodyPr spcFirstLastPara="1" wrap="square" lIns="0" tIns="36000" rIns="0" bIns="0" anchor="t" anchorCtr="0"/>
          <a:lstStyle>
            <a:lvl1pPr marL="457200" marR="0" lvl="0" indent="-228600" algn="l" rtl="0">
              <a:spcBef>
                <a:spcPts val="267"/>
              </a:spcBef>
              <a:spcAft>
                <a:spcPts val="0"/>
              </a:spcAft>
              <a:buClr>
                <a:schemeClr val="dk1"/>
              </a:buClr>
              <a:buSzPts val="1333"/>
              <a:buFont typeface="Merriweather Sans"/>
              <a:buNone/>
              <a:defRPr sz="1333"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8" name="Google Shape;88;p17"/>
          <p:cNvSpPr>
            <a:spLocks noGrp="1"/>
          </p:cNvSpPr>
          <p:nvPr>
            <p:ph type="pic" idx="7"/>
          </p:nvPr>
        </p:nvSpPr>
        <p:spPr>
          <a:xfrm>
            <a:off x="7797612" y="3855660"/>
            <a:ext cx="3909672" cy="1694241"/>
          </a:xfrm>
          <a:prstGeom prst="rect">
            <a:avLst/>
          </a:prstGeom>
          <a:solidFill>
            <a:srgbClr val="F2F2F2"/>
          </a:solidFill>
          <a:ln>
            <a:noFill/>
          </a:ln>
        </p:spPr>
        <p:txBody>
          <a:bodyPr spcFirstLastPara="1" wrap="square" lIns="91425" tIns="45700" rIns="91425" bIns="45700" anchor="t" anchorCtr="0"/>
          <a:lstStyle>
            <a:lvl1pPr marR="0" lvl="0" algn="l" rtl="0">
              <a:spcBef>
                <a:spcPts val="480"/>
              </a:spcBef>
              <a:spcAft>
                <a:spcPts val="0"/>
              </a:spcAft>
              <a:buSzPts val="2400"/>
              <a:buFont typeface="Merriweather Sans"/>
              <a:buNone/>
              <a:defRPr sz="2400" b="0" i="0" u="none" strike="noStrike" cap="none">
                <a:latin typeface="Arial"/>
                <a:ea typeface="Arial"/>
                <a:cs typeface="Arial"/>
                <a:sym typeface="Arial"/>
              </a:defRPr>
            </a:lvl1pPr>
            <a:lvl2pPr marR="0" lvl="1"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9" name="Google Shape;89;p17"/>
          <p:cNvSpPr txBox="1">
            <a:spLocks noGrp="1"/>
          </p:cNvSpPr>
          <p:nvPr>
            <p:ph type="body" idx="8"/>
          </p:nvPr>
        </p:nvSpPr>
        <p:spPr>
          <a:xfrm>
            <a:off x="7797222" y="5549901"/>
            <a:ext cx="3910063" cy="224367"/>
          </a:xfrm>
          <a:prstGeom prst="rect">
            <a:avLst/>
          </a:prstGeom>
          <a:noFill/>
          <a:ln>
            <a:noFill/>
          </a:ln>
        </p:spPr>
        <p:txBody>
          <a:bodyPr spcFirstLastPara="1" wrap="square" lIns="0" tIns="36000" rIns="0" bIns="0" anchor="t" anchorCtr="0"/>
          <a:lstStyle>
            <a:lvl1pPr marL="457200" marR="0" lvl="0" indent="-228600" algn="l" rtl="0">
              <a:spcBef>
                <a:spcPts val="267"/>
              </a:spcBef>
              <a:spcAft>
                <a:spcPts val="0"/>
              </a:spcAft>
              <a:buClr>
                <a:schemeClr val="dk1"/>
              </a:buClr>
              <a:buSzPts val="1333"/>
              <a:buFont typeface="Merriweather Sans"/>
              <a:buNone/>
              <a:defRPr sz="1333"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LD - 3 st. ">
  <p:cSld name="BILD - 3 st. ">
    <p:spTree>
      <p:nvGrpSpPr>
        <p:cNvPr id="1" name="Shape 90"/>
        <p:cNvGrpSpPr/>
        <p:nvPr/>
      </p:nvGrpSpPr>
      <p:grpSpPr>
        <a:xfrm>
          <a:off x="0" y="0"/>
          <a:ext cx="0" cy="0"/>
          <a:chOff x="0" y="0"/>
          <a:chExt cx="0" cy="0"/>
        </a:xfrm>
      </p:grpSpPr>
      <p:sp>
        <p:nvSpPr>
          <p:cNvPr id="91" name="Google Shape;91;p18"/>
          <p:cNvSpPr>
            <a:spLocks noGrp="1"/>
          </p:cNvSpPr>
          <p:nvPr>
            <p:ph type="pic" idx="2"/>
          </p:nvPr>
        </p:nvSpPr>
        <p:spPr>
          <a:xfrm>
            <a:off x="481191" y="1716617"/>
            <a:ext cx="3400776" cy="3833283"/>
          </a:xfrm>
          <a:prstGeom prst="rect">
            <a:avLst/>
          </a:prstGeom>
          <a:solidFill>
            <a:srgbClr val="F2F2F2"/>
          </a:solidFill>
          <a:ln>
            <a:noFill/>
          </a:ln>
        </p:spPr>
        <p:txBody>
          <a:bodyPr spcFirstLastPara="1" wrap="square" lIns="91425" tIns="45700" rIns="91425" bIns="45700" anchor="t" anchorCtr="0"/>
          <a:lstStyle>
            <a:lvl1pPr marR="0" lvl="0" algn="l" rtl="0">
              <a:spcBef>
                <a:spcPts val="480"/>
              </a:spcBef>
              <a:spcAft>
                <a:spcPts val="0"/>
              </a:spcAft>
              <a:buSzPts val="2400"/>
              <a:buFont typeface="Merriweather Sans"/>
              <a:buNone/>
              <a:defRPr sz="2400" b="0" i="0" u="none" strike="noStrike" cap="none">
                <a:latin typeface="Arial"/>
                <a:ea typeface="Arial"/>
                <a:cs typeface="Arial"/>
                <a:sym typeface="Arial"/>
              </a:defRPr>
            </a:lvl1pPr>
            <a:lvl2pPr marR="0" lvl="1"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2" name="Google Shape;92;p18"/>
          <p:cNvSpPr txBox="1">
            <a:spLocks noGrp="1"/>
          </p:cNvSpPr>
          <p:nvPr>
            <p:ph type="body" idx="1"/>
          </p:nvPr>
        </p:nvSpPr>
        <p:spPr>
          <a:xfrm>
            <a:off x="442443" y="354694"/>
            <a:ext cx="6872757" cy="56322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dk1"/>
              </a:buClr>
              <a:buSzPts val="3733"/>
              <a:buFont typeface="Merriweather Sans"/>
              <a:buNone/>
              <a:defRPr sz="3733" b="1"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3" name="Google Shape;93;p18"/>
          <p:cNvSpPr txBox="1">
            <a:spLocks noGrp="1"/>
          </p:cNvSpPr>
          <p:nvPr>
            <p:ph type="body" idx="3"/>
          </p:nvPr>
        </p:nvSpPr>
        <p:spPr>
          <a:xfrm>
            <a:off x="442443" y="917866"/>
            <a:ext cx="6872757" cy="383735"/>
          </a:xfrm>
          <a:prstGeom prst="rect">
            <a:avLst/>
          </a:prstGeom>
          <a:noFill/>
          <a:ln>
            <a:noFill/>
          </a:ln>
        </p:spPr>
        <p:txBody>
          <a:bodyPr spcFirstLastPara="1" wrap="square" lIns="7200" tIns="0" rIns="0" bIns="0" anchor="t" anchorCtr="0"/>
          <a:lstStyle>
            <a:lvl1pPr marL="457200" marR="0" lvl="0" indent="-228600" algn="l" rtl="0">
              <a:spcBef>
                <a:spcPts val="480"/>
              </a:spcBef>
              <a:spcAft>
                <a:spcPts val="0"/>
              </a:spcAft>
              <a:buClr>
                <a:schemeClr val="dk1"/>
              </a:buClr>
              <a:buSzPts val="2400"/>
              <a:buFont typeface="Merriweather Sans"/>
              <a:buNone/>
              <a:defRPr sz="24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4" name="Google Shape;94;p18"/>
          <p:cNvSpPr txBox="1">
            <a:spLocks noGrp="1"/>
          </p:cNvSpPr>
          <p:nvPr>
            <p:ph type="body" idx="4"/>
          </p:nvPr>
        </p:nvSpPr>
        <p:spPr>
          <a:xfrm>
            <a:off x="478944" y="5549901"/>
            <a:ext cx="3405761" cy="224367"/>
          </a:xfrm>
          <a:prstGeom prst="rect">
            <a:avLst/>
          </a:prstGeom>
          <a:noFill/>
          <a:ln>
            <a:noFill/>
          </a:ln>
        </p:spPr>
        <p:txBody>
          <a:bodyPr spcFirstLastPara="1" wrap="square" lIns="0" tIns="36000" rIns="0" bIns="0" anchor="t" anchorCtr="0"/>
          <a:lstStyle>
            <a:lvl1pPr marL="457200" marR="0" lvl="0" indent="-228600" algn="l" rtl="0">
              <a:spcBef>
                <a:spcPts val="267"/>
              </a:spcBef>
              <a:spcAft>
                <a:spcPts val="0"/>
              </a:spcAft>
              <a:buClr>
                <a:schemeClr val="dk1"/>
              </a:buClr>
              <a:buSzPts val="1333"/>
              <a:buFont typeface="Merriweather Sans"/>
              <a:buNone/>
              <a:defRPr sz="1333"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5" name="Google Shape;95;p18"/>
          <p:cNvSpPr>
            <a:spLocks noGrp="1"/>
          </p:cNvSpPr>
          <p:nvPr>
            <p:ph type="pic" idx="5"/>
          </p:nvPr>
        </p:nvSpPr>
        <p:spPr>
          <a:xfrm>
            <a:off x="8303771" y="1716617"/>
            <a:ext cx="3400776" cy="3833283"/>
          </a:xfrm>
          <a:prstGeom prst="rect">
            <a:avLst/>
          </a:prstGeom>
          <a:solidFill>
            <a:srgbClr val="F2F2F2"/>
          </a:solidFill>
          <a:ln>
            <a:noFill/>
          </a:ln>
        </p:spPr>
        <p:txBody>
          <a:bodyPr spcFirstLastPara="1" wrap="square" lIns="91425" tIns="45700" rIns="91425" bIns="45700" anchor="t" anchorCtr="0"/>
          <a:lstStyle>
            <a:lvl1pPr marR="0" lvl="0" algn="l" rtl="0">
              <a:spcBef>
                <a:spcPts val="480"/>
              </a:spcBef>
              <a:spcAft>
                <a:spcPts val="0"/>
              </a:spcAft>
              <a:buSzPts val="2400"/>
              <a:buFont typeface="Merriweather Sans"/>
              <a:buNone/>
              <a:defRPr sz="2400" b="0" i="0" u="none" strike="noStrike" cap="none">
                <a:latin typeface="Arial"/>
                <a:ea typeface="Arial"/>
                <a:cs typeface="Arial"/>
                <a:sym typeface="Arial"/>
              </a:defRPr>
            </a:lvl1pPr>
            <a:lvl2pPr marR="0" lvl="1"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6" name="Google Shape;96;p18"/>
          <p:cNvSpPr txBox="1">
            <a:spLocks noGrp="1"/>
          </p:cNvSpPr>
          <p:nvPr>
            <p:ph type="body" idx="6"/>
          </p:nvPr>
        </p:nvSpPr>
        <p:spPr>
          <a:xfrm>
            <a:off x="8301524" y="5549901"/>
            <a:ext cx="3405761" cy="224367"/>
          </a:xfrm>
          <a:prstGeom prst="rect">
            <a:avLst/>
          </a:prstGeom>
          <a:noFill/>
          <a:ln>
            <a:noFill/>
          </a:ln>
        </p:spPr>
        <p:txBody>
          <a:bodyPr spcFirstLastPara="1" wrap="square" lIns="0" tIns="36000" rIns="0" bIns="0" anchor="t" anchorCtr="0"/>
          <a:lstStyle>
            <a:lvl1pPr marL="457200" marR="0" lvl="0" indent="-228600" algn="l" rtl="0">
              <a:spcBef>
                <a:spcPts val="267"/>
              </a:spcBef>
              <a:spcAft>
                <a:spcPts val="0"/>
              </a:spcAft>
              <a:buClr>
                <a:schemeClr val="dk1"/>
              </a:buClr>
              <a:buSzPts val="1333"/>
              <a:buFont typeface="Merriweather Sans"/>
              <a:buNone/>
              <a:defRPr sz="1333"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7" name="Google Shape;97;p18"/>
          <p:cNvSpPr>
            <a:spLocks noGrp="1"/>
          </p:cNvSpPr>
          <p:nvPr>
            <p:ph type="pic" idx="7"/>
          </p:nvPr>
        </p:nvSpPr>
        <p:spPr>
          <a:xfrm>
            <a:off x="4395612" y="1716617"/>
            <a:ext cx="3400776" cy="3833283"/>
          </a:xfrm>
          <a:prstGeom prst="rect">
            <a:avLst/>
          </a:prstGeom>
          <a:solidFill>
            <a:srgbClr val="F2F2F2"/>
          </a:solidFill>
          <a:ln>
            <a:noFill/>
          </a:ln>
        </p:spPr>
        <p:txBody>
          <a:bodyPr spcFirstLastPara="1" wrap="square" lIns="91425" tIns="45700" rIns="91425" bIns="45700" anchor="t" anchorCtr="0"/>
          <a:lstStyle>
            <a:lvl1pPr marR="0" lvl="0" algn="l" rtl="0">
              <a:spcBef>
                <a:spcPts val="480"/>
              </a:spcBef>
              <a:spcAft>
                <a:spcPts val="0"/>
              </a:spcAft>
              <a:buSzPts val="2400"/>
              <a:buFont typeface="Merriweather Sans"/>
              <a:buNone/>
              <a:defRPr sz="2400" b="0" i="0" u="none" strike="noStrike" cap="none">
                <a:latin typeface="Arial"/>
                <a:ea typeface="Arial"/>
                <a:cs typeface="Arial"/>
                <a:sym typeface="Arial"/>
              </a:defRPr>
            </a:lvl1pPr>
            <a:lvl2pPr marR="0" lvl="1"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8" name="Google Shape;98;p18"/>
          <p:cNvSpPr txBox="1">
            <a:spLocks noGrp="1"/>
          </p:cNvSpPr>
          <p:nvPr>
            <p:ph type="body" idx="8"/>
          </p:nvPr>
        </p:nvSpPr>
        <p:spPr>
          <a:xfrm>
            <a:off x="4393121" y="5549901"/>
            <a:ext cx="3405761" cy="224367"/>
          </a:xfrm>
          <a:prstGeom prst="rect">
            <a:avLst/>
          </a:prstGeom>
          <a:noFill/>
          <a:ln>
            <a:noFill/>
          </a:ln>
        </p:spPr>
        <p:txBody>
          <a:bodyPr spcFirstLastPara="1" wrap="square" lIns="0" tIns="36000" rIns="0" bIns="0" anchor="t" anchorCtr="0"/>
          <a:lstStyle>
            <a:lvl1pPr marL="457200" marR="0" lvl="0" indent="-228600" algn="l" rtl="0">
              <a:spcBef>
                <a:spcPts val="267"/>
              </a:spcBef>
              <a:spcAft>
                <a:spcPts val="0"/>
              </a:spcAft>
              <a:buClr>
                <a:schemeClr val="dk1"/>
              </a:buClr>
              <a:buSzPts val="1333"/>
              <a:buFont typeface="Merriweather Sans"/>
              <a:buNone/>
              <a:defRPr sz="1333"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LUTBILD - Oändliga möjligheter">
  <p:cSld name="SLUTBILD - Oändliga möjligheter">
    <p:spTree>
      <p:nvGrpSpPr>
        <p:cNvPr id="1" name="Shape 99"/>
        <p:cNvGrpSpPr/>
        <p:nvPr/>
      </p:nvGrpSpPr>
      <p:grpSpPr>
        <a:xfrm>
          <a:off x="0" y="0"/>
          <a:ext cx="0" cy="0"/>
          <a:chOff x="0" y="0"/>
          <a:chExt cx="0" cy="0"/>
        </a:xfrm>
      </p:grpSpPr>
      <p:pic>
        <p:nvPicPr>
          <p:cNvPr id="100" name="Google Shape;100;p19" descr="Bakgrund_metall_svart.jpg"/>
          <p:cNvPicPr preferRelativeResize="0"/>
          <p:nvPr/>
        </p:nvPicPr>
        <p:blipFill rotWithShape="1">
          <a:blip r:embed="rId2">
            <a:alphaModFix/>
          </a:blip>
          <a:srcRect t="4671"/>
          <a:stretch/>
        </p:blipFill>
        <p:spPr>
          <a:xfrm rot="10800000">
            <a:off x="0" y="-1"/>
            <a:ext cx="12192000" cy="6858001"/>
          </a:xfrm>
          <a:prstGeom prst="rect">
            <a:avLst/>
          </a:prstGeom>
          <a:noFill/>
          <a:ln>
            <a:noFill/>
          </a:ln>
        </p:spPr>
      </p:pic>
      <p:pic>
        <p:nvPicPr>
          <p:cNvPr id="101" name="Google Shape;101;p19" descr="Logo_Oandliga-mojligheter_vit.png"/>
          <p:cNvPicPr preferRelativeResize="0"/>
          <p:nvPr/>
        </p:nvPicPr>
        <p:blipFill rotWithShape="1">
          <a:blip r:embed="rId3">
            <a:alphaModFix/>
          </a:blip>
          <a:srcRect/>
          <a:stretch/>
        </p:blipFill>
        <p:spPr>
          <a:xfrm>
            <a:off x="3696000" y="2979600"/>
            <a:ext cx="4800000" cy="89880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LUTBILD - Rum för bättre liv">
  <p:cSld name="SLUTBILD - Rum för bättre liv">
    <p:spTree>
      <p:nvGrpSpPr>
        <p:cNvPr id="1" name="Shape 102"/>
        <p:cNvGrpSpPr/>
        <p:nvPr/>
      </p:nvGrpSpPr>
      <p:grpSpPr>
        <a:xfrm>
          <a:off x="0" y="0"/>
          <a:ext cx="0" cy="0"/>
          <a:chOff x="0" y="0"/>
          <a:chExt cx="0" cy="0"/>
        </a:xfrm>
      </p:grpSpPr>
      <p:pic>
        <p:nvPicPr>
          <p:cNvPr id="103" name="Google Shape;103;p20" descr="Bakgrund_metall_svart.jpg"/>
          <p:cNvPicPr preferRelativeResize="0"/>
          <p:nvPr/>
        </p:nvPicPr>
        <p:blipFill rotWithShape="1">
          <a:blip r:embed="rId2">
            <a:alphaModFix/>
          </a:blip>
          <a:srcRect t="4671"/>
          <a:stretch/>
        </p:blipFill>
        <p:spPr>
          <a:xfrm rot="10800000">
            <a:off x="0" y="-1"/>
            <a:ext cx="12192000" cy="6858001"/>
          </a:xfrm>
          <a:prstGeom prst="rect">
            <a:avLst/>
          </a:prstGeom>
          <a:noFill/>
          <a:ln>
            <a:noFill/>
          </a:ln>
        </p:spPr>
      </p:pic>
      <p:pic>
        <p:nvPicPr>
          <p:cNvPr id="104" name="Google Shape;104;p20" descr="Logo_Oandliga-mojligheter_vit.png"/>
          <p:cNvPicPr preferRelativeResize="0"/>
          <p:nvPr/>
        </p:nvPicPr>
        <p:blipFill rotWithShape="1">
          <a:blip r:embed="rId3">
            <a:alphaModFix/>
          </a:blip>
          <a:srcRect/>
          <a:stretch/>
        </p:blipFill>
        <p:spPr>
          <a:xfrm>
            <a:off x="3696000" y="2979599"/>
            <a:ext cx="4800000" cy="8988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RTSIDA - stjärnbild">
  <p:cSld name="STARTSIDA - stjärnbild">
    <p:spTree>
      <p:nvGrpSpPr>
        <p:cNvPr id="1" name="Shape 14"/>
        <p:cNvGrpSpPr/>
        <p:nvPr/>
      </p:nvGrpSpPr>
      <p:grpSpPr>
        <a:xfrm>
          <a:off x="0" y="0"/>
          <a:ext cx="0" cy="0"/>
          <a:chOff x="0" y="0"/>
          <a:chExt cx="0" cy="0"/>
        </a:xfrm>
      </p:grpSpPr>
      <p:sp>
        <p:nvSpPr>
          <p:cNvPr id="15" name="Google Shape;15;p3"/>
          <p:cNvSpPr txBox="1">
            <a:spLocks noGrp="1"/>
          </p:cNvSpPr>
          <p:nvPr>
            <p:ph type="body" idx="1"/>
          </p:nvPr>
        </p:nvSpPr>
        <p:spPr>
          <a:xfrm>
            <a:off x="446617" y="2521858"/>
            <a:ext cx="6048525" cy="598713"/>
          </a:xfrm>
          <a:prstGeom prst="rect">
            <a:avLst/>
          </a:prstGeom>
          <a:noFill/>
          <a:ln>
            <a:noFill/>
          </a:ln>
        </p:spPr>
        <p:txBody>
          <a:bodyPr spcFirstLastPara="1" wrap="square" lIns="0" tIns="0" rIns="0" bIns="0" anchor="t" anchorCtr="0"/>
          <a:lstStyle>
            <a:lvl1pPr marL="457200" marR="0" lvl="0" indent="-228600" algn="l" rtl="0">
              <a:spcBef>
                <a:spcPts val="747"/>
              </a:spcBef>
              <a:spcAft>
                <a:spcPts val="0"/>
              </a:spcAft>
              <a:buClr>
                <a:schemeClr val="dk1"/>
              </a:buClr>
              <a:buSzPts val="3733"/>
              <a:buFont typeface="Merriweather Sans"/>
              <a:buNone/>
              <a:defRPr sz="3733" b="1"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6" name="Google Shape;16;p3"/>
          <p:cNvSpPr txBox="1">
            <a:spLocks noGrp="1"/>
          </p:cNvSpPr>
          <p:nvPr>
            <p:ph type="body" idx="2"/>
          </p:nvPr>
        </p:nvSpPr>
        <p:spPr>
          <a:xfrm>
            <a:off x="462283" y="3124205"/>
            <a:ext cx="6032076" cy="395511"/>
          </a:xfrm>
          <a:prstGeom prst="rect">
            <a:avLst/>
          </a:prstGeom>
          <a:noFill/>
          <a:ln>
            <a:noFill/>
          </a:ln>
        </p:spPr>
        <p:txBody>
          <a:bodyPr spcFirstLastPara="1" wrap="square" lIns="0" tIns="0" rIns="0" bIns="0" anchor="t" anchorCtr="0"/>
          <a:lstStyle>
            <a:lvl1pPr marL="457200" marR="0" lvl="0" indent="-228600" algn="l" rtl="0">
              <a:spcBef>
                <a:spcPts val="480"/>
              </a:spcBef>
              <a:spcAft>
                <a:spcPts val="0"/>
              </a:spcAft>
              <a:buClr>
                <a:schemeClr val="dk1"/>
              </a:buClr>
              <a:buSzPts val="2400"/>
              <a:buFont typeface="Merriweather Sans"/>
              <a:buNone/>
              <a:defRPr sz="24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 name="Google Shape;17;p3"/>
          <p:cNvSpPr txBox="1">
            <a:spLocks noGrp="1"/>
          </p:cNvSpPr>
          <p:nvPr>
            <p:ph type="body" idx="3"/>
          </p:nvPr>
        </p:nvSpPr>
        <p:spPr>
          <a:xfrm>
            <a:off x="469054" y="3744885"/>
            <a:ext cx="6032076" cy="213359"/>
          </a:xfrm>
          <a:prstGeom prst="rect">
            <a:avLst/>
          </a:prstGeom>
          <a:noFill/>
          <a:ln>
            <a:noFill/>
          </a:ln>
        </p:spPr>
        <p:txBody>
          <a:bodyPr spcFirstLastPara="1" wrap="square" lIns="0" tIns="0" rIns="0" bIns="0" anchor="t" anchorCtr="0"/>
          <a:lstStyle>
            <a:lvl1pPr marL="457200" marR="0" lvl="0" indent="-228600" algn="l" rtl="0">
              <a:spcBef>
                <a:spcPts val="320"/>
              </a:spcBef>
              <a:spcAft>
                <a:spcPts val="0"/>
              </a:spcAft>
              <a:buClr>
                <a:schemeClr val="dk1"/>
              </a:buClr>
              <a:buSzPts val="1600"/>
              <a:buFont typeface="Merriweather Sans"/>
              <a:buNone/>
              <a:defRPr sz="16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8" name="Google Shape;18;p3"/>
          <p:cNvSpPr txBox="1">
            <a:spLocks noGrp="1"/>
          </p:cNvSpPr>
          <p:nvPr>
            <p:ph type="body" idx="4"/>
          </p:nvPr>
        </p:nvSpPr>
        <p:spPr>
          <a:xfrm>
            <a:off x="469054" y="4014124"/>
            <a:ext cx="6032076" cy="213359"/>
          </a:xfrm>
          <a:prstGeom prst="rect">
            <a:avLst/>
          </a:prstGeom>
          <a:noFill/>
          <a:ln>
            <a:noFill/>
          </a:ln>
        </p:spPr>
        <p:txBody>
          <a:bodyPr spcFirstLastPara="1" wrap="square" lIns="0" tIns="0" rIns="0" bIns="0" anchor="t" anchorCtr="0"/>
          <a:lstStyle>
            <a:lvl1pPr marL="457200" marR="0" lvl="0" indent="-228600" algn="l" rtl="0">
              <a:spcBef>
                <a:spcPts val="320"/>
              </a:spcBef>
              <a:spcAft>
                <a:spcPts val="0"/>
              </a:spcAft>
              <a:buClr>
                <a:schemeClr val="dk1"/>
              </a:buClr>
              <a:buSzPts val="1600"/>
              <a:buFont typeface="Merriweather Sans"/>
              <a:buNone/>
              <a:defRPr sz="16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RTSIDA - med bild">
  <p:cSld name="STARTSIDA - med bild">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446617" y="359834"/>
            <a:ext cx="6048525" cy="598713"/>
          </a:xfrm>
          <a:prstGeom prst="rect">
            <a:avLst/>
          </a:prstGeom>
          <a:noFill/>
          <a:ln>
            <a:noFill/>
          </a:ln>
        </p:spPr>
        <p:txBody>
          <a:bodyPr spcFirstLastPara="1" wrap="square" lIns="0" tIns="0" rIns="0" bIns="0" anchor="t" anchorCtr="0"/>
          <a:lstStyle>
            <a:lvl1pPr marL="457200" marR="0" lvl="0" indent="-228600" algn="l" rtl="0">
              <a:spcBef>
                <a:spcPts val="747"/>
              </a:spcBef>
              <a:spcAft>
                <a:spcPts val="0"/>
              </a:spcAft>
              <a:buClr>
                <a:schemeClr val="dk1"/>
              </a:buClr>
              <a:buSzPts val="3733"/>
              <a:buFont typeface="Merriweather Sans"/>
              <a:buNone/>
              <a:defRPr sz="3733" b="1"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1" name="Google Shape;21;p4"/>
          <p:cNvSpPr txBox="1">
            <a:spLocks noGrp="1"/>
          </p:cNvSpPr>
          <p:nvPr>
            <p:ph type="body" idx="2"/>
          </p:nvPr>
        </p:nvSpPr>
        <p:spPr>
          <a:xfrm>
            <a:off x="462283" y="962181"/>
            <a:ext cx="6032076" cy="395511"/>
          </a:xfrm>
          <a:prstGeom prst="rect">
            <a:avLst/>
          </a:prstGeom>
          <a:noFill/>
          <a:ln>
            <a:noFill/>
          </a:ln>
        </p:spPr>
        <p:txBody>
          <a:bodyPr spcFirstLastPara="1" wrap="square" lIns="0" tIns="0" rIns="0" bIns="0" anchor="t" anchorCtr="0"/>
          <a:lstStyle>
            <a:lvl1pPr marL="457200" marR="0" lvl="0" indent="-228600" algn="l" rtl="0">
              <a:spcBef>
                <a:spcPts val="480"/>
              </a:spcBef>
              <a:spcAft>
                <a:spcPts val="0"/>
              </a:spcAft>
              <a:buClr>
                <a:schemeClr val="dk1"/>
              </a:buClr>
              <a:buSzPts val="2400"/>
              <a:buFont typeface="Merriweather Sans"/>
              <a:buNone/>
              <a:defRPr sz="24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2" name="Google Shape;22;p4"/>
          <p:cNvSpPr txBox="1">
            <a:spLocks noGrp="1"/>
          </p:cNvSpPr>
          <p:nvPr>
            <p:ph type="body" idx="3"/>
          </p:nvPr>
        </p:nvSpPr>
        <p:spPr>
          <a:xfrm>
            <a:off x="469054" y="1582861"/>
            <a:ext cx="6032076" cy="213359"/>
          </a:xfrm>
          <a:prstGeom prst="rect">
            <a:avLst/>
          </a:prstGeom>
          <a:noFill/>
          <a:ln>
            <a:noFill/>
          </a:ln>
        </p:spPr>
        <p:txBody>
          <a:bodyPr spcFirstLastPara="1" wrap="square" lIns="0" tIns="0" rIns="0" bIns="0" anchor="t" anchorCtr="0"/>
          <a:lstStyle>
            <a:lvl1pPr marL="457200" marR="0" lvl="0" indent="-228600" algn="l" rtl="0">
              <a:spcBef>
                <a:spcPts val="320"/>
              </a:spcBef>
              <a:spcAft>
                <a:spcPts val="0"/>
              </a:spcAft>
              <a:buClr>
                <a:schemeClr val="dk1"/>
              </a:buClr>
              <a:buSzPts val="1600"/>
              <a:buFont typeface="Merriweather Sans"/>
              <a:buNone/>
              <a:defRPr sz="16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 name="Google Shape;23;p4"/>
          <p:cNvSpPr txBox="1">
            <a:spLocks noGrp="1"/>
          </p:cNvSpPr>
          <p:nvPr>
            <p:ph type="body" idx="4"/>
          </p:nvPr>
        </p:nvSpPr>
        <p:spPr>
          <a:xfrm>
            <a:off x="469054" y="1852100"/>
            <a:ext cx="6032076" cy="213359"/>
          </a:xfrm>
          <a:prstGeom prst="rect">
            <a:avLst/>
          </a:prstGeom>
          <a:noFill/>
          <a:ln>
            <a:noFill/>
          </a:ln>
        </p:spPr>
        <p:txBody>
          <a:bodyPr spcFirstLastPara="1" wrap="square" lIns="0" tIns="0" rIns="0" bIns="0" anchor="t" anchorCtr="0"/>
          <a:lstStyle>
            <a:lvl1pPr marL="457200" marR="0" lvl="0" indent="-228600" algn="l" rtl="0">
              <a:spcBef>
                <a:spcPts val="320"/>
              </a:spcBef>
              <a:spcAft>
                <a:spcPts val="0"/>
              </a:spcAft>
              <a:buClr>
                <a:schemeClr val="dk1"/>
              </a:buClr>
              <a:buSzPts val="1600"/>
              <a:buFont typeface="Merriweather Sans"/>
              <a:buNone/>
              <a:defRPr sz="16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RTSIDA - med bild+skråkant">
  <p:cSld name="STARTSIDA - med bild+skråkan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
          <p:cNvSpPr/>
          <p:nvPr/>
        </p:nvSpPr>
        <p:spPr>
          <a:xfrm rot="-581020">
            <a:off x="-351182" y="-1062531"/>
            <a:ext cx="12547449" cy="2993745"/>
          </a:xfrm>
          <a:custGeom>
            <a:avLst/>
            <a:gdLst/>
            <a:ahLst/>
            <a:cxnLst/>
            <a:rect l="l" t="t" r="r" b="b"/>
            <a:pathLst>
              <a:path w="9410587" h="2245309" extrusionOk="0">
                <a:moveTo>
                  <a:pt x="385771" y="0"/>
                </a:moveTo>
                <a:lnTo>
                  <a:pt x="9410587" y="1545869"/>
                </a:lnTo>
                <a:lnTo>
                  <a:pt x="9288286" y="2245309"/>
                </a:lnTo>
                <a:lnTo>
                  <a:pt x="0" y="2243455"/>
                </a:lnTo>
                <a:lnTo>
                  <a:pt x="385771" y="0"/>
                </a:lnTo>
                <a:close/>
              </a:path>
            </a:pathLst>
          </a:custGeom>
          <a:gradFill>
            <a:gsLst>
              <a:gs pos="0">
                <a:srgbClr val="FFFFFF">
                  <a:alpha val="60000"/>
                </a:srgbClr>
              </a:gs>
              <a:gs pos="70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 name="Google Shape;26;p5"/>
          <p:cNvSpPr txBox="1">
            <a:spLocks noGrp="1"/>
          </p:cNvSpPr>
          <p:nvPr>
            <p:ph type="body" idx="1"/>
          </p:nvPr>
        </p:nvSpPr>
        <p:spPr>
          <a:xfrm>
            <a:off x="446617" y="359834"/>
            <a:ext cx="6048525" cy="598713"/>
          </a:xfrm>
          <a:prstGeom prst="rect">
            <a:avLst/>
          </a:prstGeom>
          <a:noFill/>
          <a:ln>
            <a:noFill/>
          </a:ln>
        </p:spPr>
        <p:txBody>
          <a:bodyPr spcFirstLastPara="1" wrap="square" lIns="0" tIns="0" rIns="0" bIns="0" anchor="t" anchorCtr="0"/>
          <a:lstStyle>
            <a:lvl1pPr marL="457200" marR="0" lvl="0" indent="-228600" algn="l" rtl="0">
              <a:spcBef>
                <a:spcPts val="747"/>
              </a:spcBef>
              <a:spcAft>
                <a:spcPts val="0"/>
              </a:spcAft>
              <a:buClr>
                <a:schemeClr val="dk1"/>
              </a:buClr>
              <a:buSzPts val="3733"/>
              <a:buFont typeface="Merriweather Sans"/>
              <a:buNone/>
              <a:defRPr sz="3733" b="1"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7" name="Google Shape;27;p5"/>
          <p:cNvSpPr txBox="1">
            <a:spLocks noGrp="1"/>
          </p:cNvSpPr>
          <p:nvPr>
            <p:ph type="body" idx="2"/>
          </p:nvPr>
        </p:nvSpPr>
        <p:spPr>
          <a:xfrm>
            <a:off x="462283" y="962181"/>
            <a:ext cx="6032076" cy="395511"/>
          </a:xfrm>
          <a:prstGeom prst="rect">
            <a:avLst/>
          </a:prstGeom>
          <a:noFill/>
          <a:ln>
            <a:noFill/>
          </a:ln>
        </p:spPr>
        <p:txBody>
          <a:bodyPr spcFirstLastPara="1" wrap="square" lIns="0" tIns="0" rIns="0" bIns="0" anchor="t" anchorCtr="0"/>
          <a:lstStyle>
            <a:lvl1pPr marL="457200" marR="0" lvl="0" indent="-228600" algn="l" rtl="0">
              <a:spcBef>
                <a:spcPts val="480"/>
              </a:spcBef>
              <a:spcAft>
                <a:spcPts val="0"/>
              </a:spcAft>
              <a:buClr>
                <a:schemeClr val="dk1"/>
              </a:buClr>
              <a:buSzPts val="2400"/>
              <a:buFont typeface="Merriweather Sans"/>
              <a:buNone/>
              <a:defRPr sz="24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8" name="Google Shape;28;p5"/>
          <p:cNvSpPr txBox="1">
            <a:spLocks noGrp="1"/>
          </p:cNvSpPr>
          <p:nvPr>
            <p:ph type="body" idx="3"/>
          </p:nvPr>
        </p:nvSpPr>
        <p:spPr>
          <a:xfrm>
            <a:off x="469054" y="1582861"/>
            <a:ext cx="6032076" cy="213359"/>
          </a:xfrm>
          <a:prstGeom prst="rect">
            <a:avLst/>
          </a:prstGeom>
          <a:noFill/>
          <a:ln>
            <a:noFill/>
          </a:ln>
        </p:spPr>
        <p:txBody>
          <a:bodyPr spcFirstLastPara="1" wrap="square" lIns="0" tIns="0" rIns="0" bIns="0" anchor="t" anchorCtr="0"/>
          <a:lstStyle>
            <a:lvl1pPr marL="457200" marR="0" lvl="0" indent="-228600" algn="l" rtl="0">
              <a:spcBef>
                <a:spcPts val="320"/>
              </a:spcBef>
              <a:spcAft>
                <a:spcPts val="0"/>
              </a:spcAft>
              <a:buClr>
                <a:schemeClr val="dk1"/>
              </a:buClr>
              <a:buSzPts val="1600"/>
              <a:buFont typeface="Merriweather Sans"/>
              <a:buNone/>
              <a:defRPr sz="16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9" name="Google Shape;29;p5"/>
          <p:cNvSpPr txBox="1">
            <a:spLocks noGrp="1"/>
          </p:cNvSpPr>
          <p:nvPr>
            <p:ph type="body" idx="4"/>
          </p:nvPr>
        </p:nvSpPr>
        <p:spPr>
          <a:xfrm>
            <a:off x="469054" y="1852100"/>
            <a:ext cx="6032076" cy="213359"/>
          </a:xfrm>
          <a:prstGeom prst="rect">
            <a:avLst/>
          </a:prstGeom>
          <a:noFill/>
          <a:ln>
            <a:noFill/>
          </a:ln>
        </p:spPr>
        <p:txBody>
          <a:bodyPr spcFirstLastPara="1" wrap="square" lIns="0" tIns="0" rIns="0" bIns="0" anchor="t" anchorCtr="0"/>
          <a:lstStyle>
            <a:lvl1pPr marL="457200" marR="0" lvl="0" indent="-228600" algn="l" rtl="0">
              <a:spcBef>
                <a:spcPts val="320"/>
              </a:spcBef>
              <a:spcAft>
                <a:spcPts val="0"/>
              </a:spcAft>
              <a:buClr>
                <a:schemeClr val="dk1"/>
              </a:buClr>
              <a:buSzPts val="1600"/>
              <a:buFont typeface="Merriweather Sans"/>
              <a:buNone/>
              <a:defRPr sz="16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482600" y="2708730"/>
            <a:ext cx="5151581" cy="2160812"/>
          </a:xfrm>
          <a:prstGeom prst="rect">
            <a:avLst/>
          </a:prstGeom>
          <a:noFill/>
          <a:ln>
            <a:noFill/>
          </a:ln>
        </p:spPr>
        <p:txBody>
          <a:bodyPr spcFirstLastPara="1" wrap="square" lIns="0" tIns="0" rIns="0" bIns="0" anchor="t" anchorCtr="0"/>
          <a:lstStyle>
            <a:lvl1pPr marL="457200" marR="0" lvl="0" indent="-347154" algn="l" rtl="0">
              <a:lnSpc>
                <a:spcPct val="100000"/>
              </a:lnSpc>
              <a:spcBef>
                <a:spcPts val="0"/>
              </a:spcBef>
              <a:spcAft>
                <a:spcPts val="0"/>
              </a:spcAft>
              <a:buClr>
                <a:schemeClr val="dk1"/>
              </a:buClr>
              <a:buSzPts val="1867"/>
              <a:buFont typeface="Arial"/>
              <a:buAutoNum type="arabicPeriod"/>
              <a:defRPr sz="1867" b="0" i="0" u="none" strike="noStrike" cap="none">
                <a:solidFill>
                  <a:schemeClr val="dk1"/>
                </a:solidFill>
                <a:latin typeface="Arial"/>
                <a:ea typeface="Arial"/>
                <a:cs typeface="Arial"/>
                <a:sym typeface="Arial"/>
              </a:defRPr>
            </a:lvl1pPr>
            <a:lvl2pPr marL="914400" marR="0" lvl="1" indent="-330200" algn="l" rtl="0">
              <a:spcBef>
                <a:spcPts val="120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2" name="Google Shape;32;p6"/>
          <p:cNvSpPr txBox="1">
            <a:spLocks noGrp="1"/>
          </p:cNvSpPr>
          <p:nvPr>
            <p:ph type="body" idx="2"/>
          </p:nvPr>
        </p:nvSpPr>
        <p:spPr>
          <a:xfrm>
            <a:off x="482600" y="2099127"/>
            <a:ext cx="5151581" cy="484415"/>
          </a:xfrm>
          <a:prstGeom prst="rect">
            <a:avLst/>
          </a:prstGeom>
          <a:noFill/>
          <a:ln>
            <a:noFill/>
          </a:ln>
        </p:spPr>
        <p:txBody>
          <a:bodyPr spcFirstLastPara="1" wrap="square" lIns="0" tIns="0" rIns="0" bIns="0" anchor="t" anchorCtr="0"/>
          <a:lstStyle>
            <a:lvl1pPr marL="457200" marR="0" lvl="0" indent="-22860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330200" algn="l" rtl="0">
              <a:spcBef>
                <a:spcPts val="120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PITEL">
  <p:cSld name="KAPITEL">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446617" y="2804887"/>
            <a:ext cx="6032076" cy="477520"/>
          </a:xfrm>
          <a:prstGeom prst="rect">
            <a:avLst/>
          </a:prstGeom>
          <a:noFill/>
          <a:ln>
            <a:noFill/>
          </a:ln>
        </p:spPr>
        <p:txBody>
          <a:bodyPr spcFirstLastPara="1" wrap="square" lIns="0" tIns="0" rIns="0" bIns="0" anchor="t" anchorCtr="0"/>
          <a:lstStyle>
            <a:lvl1pPr marL="457200" marR="0" lvl="0" indent="-228600" algn="l" rtl="0">
              <a:spcBef>
                <a:spcPts val="747"/>
              </a:spcBef>
              <a:spcAft>
                <a:spcPts val="0"/>
              </a:spcAft>
              <a:buClr>
                <a:schemeClr val="dk1"/>
              </a:buClr>
              <a:buSzPts val="3733"/>
              <a:buFont typeface="Merriweather Sans"/>
              <a:buNone/>
              <a:defRPr sz="3733" b="1"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462282" y="3414487"/>
            <a:ext cx="6025605" cy="388253"/>
          </a:xfrm>
          <a:prstGeom prst="rect">
            <a:avLst/>
          </a:prstGeom>
          <a:noFill/>
          <a:ln>
            <a:noFill/>
          </a:ln>
        </p:spPr>
        <p:txBody>
          <a:bodyPr spcFirstLastPara="1" wrap="square" lIns="0" tIns="0" rIns="0" bIns="0" anchor="t" anchorCtr="0"/>
          <a:lstStyle>
            <a:lvl1pPr marL="457200" marR="0" lvl="0" indent="-228600" algn="l" rtl="0">
              <a:spcBef>
                <a:spcPts val="480"/>
              </a:spcBef>
              <a:spcAft>
                <a:spcPts val="0"/>
              </a:spcAft>
              <a:buClr>
                <a:schemeClr val="dk1"/>
              </a:buClr>
              <a:buSzPts val="2400"/>
              <a:buFont typeface="Merriweather Sans"/>
              <a:buNone/>
              <a:defRPr sz="24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 BILD">
  <p:cSld name="TEXT + BILD">
    <p:bg>
      <p:bgPr>
        <a:solidFill>
          <a:schemeClr val="lt1">
            <a:alpha val="0"/>
          </a:schemeClr>
        </a:solidFill>
        <a:effectLst/>
      </p:bgPr>
    </p:bg>
    <p:spTree>
      <p:nvGrpSpPr>
        <p:cNvPr id="1" name="Shape 36"/>
        <p:cNvGrpSpPr/>
        <p:nvPr/>
      </p:nvGrpSpPr>
      <p:grpSpPr>
        <a:xfrm>
          <a:off x="0" y="0"/>
          <a:ext cx="0" cy="0"/>
          <a:chOff x="0" y="0"/>
          <a:chExt cx="0" cy="0"/>
        </a:xfrm>
      </p:grpSpPr>
      <p:sp>
        <p:nvSpPr>
          <p:cNvPr id="37" name="Google Shape;37;p8"/>
          <p:cNvSpPr>
            <a:spLocks noGrp="1"/>
          </p:cNvSpPr>
          <p:nvPr>
            <p:ph type="pic" idx="2"/>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45700" rIns="91425" bIns="45700" anchor="t" anchorCtr="0"/>
          <a:lstStyle>
            <a:lvl1pPr marR="0" lvl="0" algn="l" rtl="0">
              <a:spcBef>
                <a:spcPts val="480"/>
              </a:spcBef>
              <a:spcAft>
                <a:spcPts val="0"/>
              </a:spcAft>
              <a:buSzPts val="2400"/>
              <a:buFont typeface="Merriweather Sans"/>
              <a:buNone/>
              <a:defRPr sz="2400" b="1" i="0" u="none" strike="noStrike" cap="none">
                <a:latin typeface="Arial"/>
                <a:ea typeface="Arial"/>
                <a:cs typeface="Arial"/>
                <a:sym typeface="Arial"/>
              </a:defRPr>
            </a:lvl1pPr>
            <a:lvl2pPr marR="0" lvl="1"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8" name="Google Shape;38;p8"/>
          <p:cNvSpPr txBox="1">
            <a:spLocks noGrp="1"/>
          </p:cNvSpPr>
          <p:nvPr>
            <p:ph type="body" idx="1"/>
          </p:nvPr>
        </p:nvSpPr>
        <p:spPr>
          <a:xfrm rot="600000">
            <a:off x="-540825" y="-474995"/>
            <a:ext cx="4777684" cy="7605317"/>
          </a:xfrm>
          <a:prstGeom prst="rect">
            <a:avLst/>
          </a:prstGeom>
          <a:solidFill>
            <a:schemeClr val="lt1"/>
          </a:solidFill>
          <a:ln>
            <a:noFill/>
          </a:ln>
        </p:spPr>
        <p:txBody>
          <a:bodyPr spcFirstLastPara="1" wrap="square" lIns="91425" tIns="45700" rIns="91425" bIns="45700" anchor="t" anchorCtr="0"/>
          <a:lstStyle>
            <a:lvl1pPr marL="457200" marR="0" lvl="0" indent="-228600" algn="l" rtl="0">
              <a:spcBef>
                <a:spcPts val="480"/>
              </a:spcBef>
              <a:spcAft>
                <a:spcPts val="0"/>
              </a:spcAft>
              <a:buSzPts val="2400"/>
              <a:buFont typeface="Merriweather Sans"/>
              <a:buNone/>
              <a:defRPr sz="2400" b="0" i="0" u="none" strike="noStrike" cap="none">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39" name="Google Shape;39;p8"/>
          <p:cNvSpPr txBox="1">
            <a:spLocks noGrp="1"/>
          </p:cNvSpPr>
          <p:nvPr>
            <p:ph type="body" idx="3"/>
          </p:nvPr>
        </p:nvSpPr>
        <p:spPr>
          <a:xfrm>
            <a:off x="442443" y="354694"/>
            <a:ext cx="3060220" cy="56322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dk1"/>
              </a:buClr>
              <a:buSzPts val="3733"/>
              <a:buFont typeface="Merriweather Sans"/>
              <a:buNone/>
              <a:defRPr sz="3733" b="1"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0" name="Google Shape;40;p8"/>
          <p:cNvSpPr txBox="1">
            <a:spLocks noGrp="1"/>
          </p:cNvSpPr>
          <p:nvPr>
            <p:ph type="body" idx="4"/>
          </p:nvPr>
        </p:nvSpPr>
        <p:spPr>
          <a:xfrm>
            <a:off x="442443" y="917866"/>
            <a:ext cx="3060220" cy="383735"/>
          </a:xfrm>
          <a:prstGeom prst="rect">
            <a:avLst/>
          </a:prstGeom>
          <a:noFill/>
          <a:ln>
            <a:noFill/>
          </a:ln>
        </p:spPr>
        <p:txBody>
          <a:bodyPr spcFirstLastPara="1" wrap="square" lIns="7200" tIns="0" rIns="0" bIns="0" anchor="t" anchorCtr="0"/>
          <a:lstStyle>
            <a:lvl1pPr marL="457200" marR="0" lvl="0" indent="-228600" algn="l" rtl="0">
              <a:spcBef>
                <a:spcPts val="480"/>
              </a:spcBef>
              <a:spcAft>
                <a:spcPts val="0"/>
              </a:spcAft>
              <a:buClr>
                <a:schemeClr val="dk1"/>
              </a:buClr>
              <a:buSzPts val="2400"/>
              <a:buFont typeface="Merriweather Sans"/>
              <a:buNone/>
              <a:defRPr sz="24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5"/>
          </p:nvPr>
        </p:nvSpPr>
        <p:spPr>
          <a:xfrm>
            <a:off x="462013" y="1654386"/>
            <a:ext cx="3041699" cy="3881967"/>
          </a:xfrm>
          <a:prstGeom prst="rect">
            <a:avLst/>
          </a:prstGeom>
          <a:noFill/>
          <a:ln>
            <a:noFill/>
          </a:ln>
        </p:spPr>
        <p:txBody>
          <a:bodyPr spcFirstLastPara="1" wrap="square" lIns="0" tIns="0" rIns="0" bIns="0" anchor="t" anchorCtr="0"/>
          <a:lstStyle>
            <a:lvl1pPr marL="457200" marR="0" lvl="0" indent="-347154" algn="l" rtl="0">
              <a:spcBef>
                <a:spcPts val="0"/>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1pPr>
            <a:lvl2pPr marL="914400" marR="0" lvl="1" indent="-330200" algn="l" rtl="0">
              <a:spcBef>
                <a:spcPts val="120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 PUNKTLISTA">
  <p:cSld name="BILD + PUNKTLISTA">
    <p:spTree>
      <p:nvGrpSpPr>
        <p:cNvPr id="1" name="Shape 42"/>
        <p:cNvGrpSpPr/>
        <p:nvPr/>
      </p:nvGrpSpPr>
      <p:grpSpPr>
        <a:xfrm>
          <a:off x="0" y="0"/>
          <a:ext cx="0" cy="0"/>
          <a:chOff x="0" y="0"/>
          <a:chExt cx="0" cy="0"/>
        </a:xfrm>
      </p:grpSpPr>
      <p:sp>
        <p:nvSpPr>
          <p:cNvPr id="43" name="Google Shape;43;p9"/>
          <p:cNvSpPr txBox="1">
            <a:spLocks noGrp="1"/>
          </p:cNvSpPr>
          <p:nvPr>
            <p:ph type="body" idx="1"/>
          </p:nvPr>
        </p:nvSpPr>
        <p:spPr>
          <a:xfrm>
            <a:off x="7790217" y="1654386"/>
            <a:ext cx="3917068" cy="3881967"/>
          </a:xfrm>
          <a:prstGeom prst="rect">
            <a:avLst/>
          </a:prstGeom>
          <a:noFill/>
          <a:ln>
            <a:noFill/>
          </a:ln>
        </p:spPr>
        <p:txBody>
          <a:bodyPr spcFirstLastPara="1" wrap="square" lIns="0" tIns="0" rIns="0" bIns="0" anchor="t" anchorCtr="0"/>
          <a:lstStyle>
            <a:lvl1pPr marL="457200" marR="0" lvl="0" indent="-347154" algn="l" rtl="0">
              <a:spcBef>
                <a:spcPts val="0"/>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1pPr>
            <a:lvl2pPr marL="914400" marR="0" lvl="1" indent="-330200" algn="l" rtl="0">
              <a:spcBef>
                <a:spcPts val="120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4" name="Google Shape;44;p9"/>
          <p:cNvSpPr>
            <a:spLocks noGrp="1"/>
          </p:cNvSpPr>
          <p:nvPr>
            <p:ph type="pic" idx="2"/>
          </p:nvPr>
        </p:nvSpPr>
        <p:spPr>
          <a:xfrm>
            <a:off x="481190" y="1709844"/>
            <a:ext cx="6826665" cy="3833283"/>
          </a:xfrm>
          <a:prstGeom prst="rect">
            <a:avLst/>
          </a:prstGeom>
          <a:solidFill>
            <a:srgbClr val="F2F2F2"/>
          </a:solidFill>
          <a:ln>
            <a:noFill/>
          </a:ln>
        </p:spPr>
        <p:txBody>
          <a:bodyPr spcFirstLastPara="1" wrap="square" lIns="91425" tIns="45700" rIns="91425" bIns="45700" anchor="t" anchorCtr="0"/>
          <a:lstStyle>
            <a:lvl1pPr marR="0" lvl="0" algn="l" rtl="0">
              <a:spcBef>
                <a:spcPts val="480"/>
              </a:spcBef>
              <a:spcAft>
                <a:spcPts val="0"/>
              </a:spcAft>
              <a:buSzPts val="2400"/>
              <a:buFont typeface="Merriweather Sans"/>
              <a:buNone/>
              <a:defRPr sz="2400" b="0" i="0" u="none" strike="noStrike" cap="none">
                <a:latin typeface="Arial"/>
                <a:ea typeface="Arial"/>
                <a:cs typeface="Arial"/>
                <a:sym typeface="Arial"/>
              </a:defRPr>
            </a:lvl1pPr>
            <a:lvl2pPr marR="0" lvl="1"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R="0" lvl="2"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R="0" lvl="3"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R="0" lvl="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5" name="Google Shape;45;p9"/>
          <p:cNvSpPr txBox="1">
            <a:spLocks noGrp="1"/>
          </p:cNvSpPr>
          <p:nvPr>
            <p:ph type="body" idx="3"/>
          </p:nvPr>
        </p:nvSpPr>
        <p:spPr>
          <a:xfrm>
            <a:off x="442443" y="354694"/>
            <a:ext cx="6872757" cy="56322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dk1"/>
              </a:buClr>
              <a:buSzPts val="3733"/>
              <a:buFont typeface="Merriweather Sans"/>
              <a:buNone/>
              <a:defRPr sz="3733" b="1"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6" name="Google Shape;46;p9"/>
          <p:cNvSpPr txBox="1">
            <a:spLocks noGrp="1"/>
          </p:cNvSpPr>
          <p:nvPr>
            <p:ph type="body" idx="4"/>
          </p:nvPr>
        </p:nvSpPr>
        <p:spPr>
          <a:xfrm>
            <a:off x="442443" y="917866"/>
            <a:ext cx="6872757" cy="383735"/>
          </a:xfrm>
          <a:prstGeom prst="rect">
            <a:avLst/>
          </a:prstGeom>
          <a:noFill/>
          <a:ln>
            <a:noFill/>
          </a:ln>
        </p:spPr>
        <p:txBody>
          <a:bodyPr spcFirstLastPara="1" wrap="square" lIns="7200" tIns="0" rIns="0" bIns="0" anchor="t" anchorCtr="0"/>
          <a:lstStyle>
            <a:lvl1pPr marL="457200" marR="0" lvl="0" indent="-228600" algn="l" rtl="0">
              <a:spcBef>
                <a:spcPts val="480"/>
              </a:spcBef>
              <a:spcAft>
                <a:spcPts val="0"/>
              </a:spcAft>
              <a:buClr>
                <a:schemeClr val="dk1"/>
              </a:buClr>
              <a:buSzPts val="2400"/>
              <a:buFont typeface="Merriweather Sans"/>
              <a:buNone/>
              <a:defRPr sz="24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NKTLISTA - 2 st.">
  <p:cSld name="PUNKTLISTA - 2 st.">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475343" y="2256974"/>
            <a:ext cx="5383591" cy="3285669"/>
          </a:xfrm>
          <a:prstGeom prst="rect">
            <a:avLst/>
          </a:prstGeom>
          <a:noFill/>
          <a:ln>
            <a:noFill/>
          </a:ln>
        </p:spPr>
        <p:txBody>
          <a:bodyPr spcFirstLastPara="1" wrap="square" lIns="0" tIns="0" rIns="0" bIns="0" anchor="t" anchorCtr="0"/>
          <a:lstStyle>
            <a:lvl1pPr marL="457200" marR="0" lvl="0" indent="-347154" algn="l" rtl="0">
              <a:spcBef>
                <a:spcPts val="0"/>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1pPr>
            <a:lvl2pPr marL="914400" marR="0" lvl="1" indent="-330200" algn="l" rtl="0">
              <a:spcBef>
                <a:spcPts val="120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9" name="Google Shape;49;p10"/>
          <p:cNvSpPr txBox="1">
            <a:spLocks noGrp="1"/>
          </p:cNvSpPr>
          <p:nvPr>
            <p:ph type="body" idx="2"/>
          </p:nvPr>
        </p:nvSpPr>
        <p:spPr>
          <a:xfrm>
            <a:off x="442443" y="354694"/>
            <a:ext cx="6872757" cy="563225"/>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Clr>
                <a:schemeClr val="dk1"/>
              </a:buClr>
              <a:buSzPts val="3733"/>
              <a:buFont typeface="Merriweather Sans"/>
              <a:buNone/>
              <a:defRPr sz="3733" b="1"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3"/>
          </p:nvPr>
        </p:nvSpPr>
        <p:spPr>
          <a:xfrm>
            <a:off x="442443" y="917866"/>
            <a:ext cx="6872757" cy="383735"/>
          </a:xfrm>
          <a:prstGeom prst="rect">
            <a:avLst/>
          </a:prstGeom>
          <a:noFill/>
          <a:ln>
            <a:noFill/>
          </a:ln>
        </p:spPr>
        <p:txBody>
          <a:bodyPr spcFirstLastPara="1" wrap="square" lIns="7200" tIns="0" rIns="0" bIns="0" anchor="t" anchorCtr="0"/>
          <a:lstStyle>
            <a:lvl1pPr marL="457200" marR="0" lvl="0" indent="-228600" algn="l" rtl="0">
              <a:spcBef>
                <a:spcPts val="480"/>
              </a:spcBef>
              <a:spcAft>
                <a:spcPts val="0"/>
              </a:spcAft>
              <a:buClr>
                <a:schemeClr val="dk1"/>
              </a:buClr>
              <a:buSzPts val="2400"/>
              <a:buFont typeface="Merriweather Sans"/>
              <a:buNone/>
              <a:defRPr sz="2400" b="0"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body" idx="4"/>
          </p:nvPr>
        </p:nvSpPr>
        <p:spPr>
          <a:xfrm>
            <a:off x="444199" y="1716619"/>
            <a:ext cx="5414736" cy="315381"/>
          </a:xfrm>
          <a:prstGeom prst="rect">
            <a:avLst/>
          </a:prstGeom>
          <a:noFill/>
          <a:ln>
            <a:noFill/>
          </a:ln>
        </p:spPr>
        <p:txBody>
          <a:bodyPr spcFirstLastPara="1" wrap="square" lIns="7200" tIns="0" rIns="0" bIns="0" anchor="t" anchorCtr="0"/>
          <a:lstStyle>
            <a:lvl1pPr marL="457200" marR="0" lvl="0" indent="-228600" algn="l" rtl="0">
              <a:spcBef>
                <a:spcPts val="427"/>
              </a:spcBef>
              <a:spcAft>
                <a:spcPts val="0"/>
              </a:spcAft>
              <a:buClr>
                <a:schemeClr val="dk1"/>
              </a:buClr>
              <a:buSzPts val="2133"/>
              <a:buFont typeface="Merriweather Sans"/>
              <a:buNone/>
              <a:defRPr sz="2133" b="1"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2" name="Google Shape;52;p10"/>
          <p:cNvSpPr txBox="1">
            <a:spLocks noGrp="1"/>
          </p:cNvSpPr>
          <p:nvPr>
            <p:ph type="body" idx="5"/>
          </p:nvPr>
        </p:nvSpPr>
        <p:spPr>
          <a:xfrm>
            <a:off x="6335185" y="2264231"/>
            <a:ext cx="5372100" cy="3285669"/>
          </a:xfrm>
          <a:prstGeom prst="rect">
            <a:avLst/>
          </a:prstGeom>
          <a:noFill/>
          <a:ln>
            <a:noFill/>
          </a:ln>
        </p:spPr>
        <p:txBody>
          <a:bodyPr spcFirstLastPara="1" wrap="square" lIns="0" tIns="0" rIns="0" bIns="0" anchor="t" anchorCtr="0"/>
          <a:lstStyle>
            <a:lvl1pPr marL="457200" marR="0" lvl="0" indent="-347154" algn="l" rtl="0">
              <a:spcBef>
                <a:spcPts val="0"/>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1pPr>
            <a:lvl2pPr marL="914400" marR="0" lvl="1" indent="-330200" algn="l" rtl="0">
              <a:spcBef>
                <a:spcPts val="120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3" name="Google Shape;53;p10"/>
          <p:cNvSpPr txBox="1">
            <a:spLocks noGrp="1"/>
          </p:cNvSpPr>
          <p:nvPr>
            <p:ph type="body" idx="6"/>
          </p:nvPr>
        </p:nvSpPr>
        <p:spPr>
          <a:xfrm>
            <a:off x="6301321" y="1711924"/>
            <a:ext cx="5405964" cy="315381"/>
          </a:xfrm>
          <a:prstGeom prst="rect">
            <a:avLst/>
          </a:prstGeom>
          <a:noFill/>
          <a:ln>
            <a:noFill/>
          </a:ln>
        </p:spPr>
        <p:txBody>
          <a:bodyPr spcFirstLastPara="1" wrap="square" lIns="7200" tIns="0" rIns="0" bIns="0" anchor="t" anchorCtr="0"/>
          <a:lstStyle>
            <a:lvl1pPr marL="457200" marR="0" lvl="0" indent="-228600" algn="l" rtl="0">
              <a:spcBef>
                <a:spcPts val="427"/>
              </a:spcBef>
              <a:spcAft>
                <a:spcPts val="0"/>
              </a:spcAft>
              <a:buClr>
                <a:schemeClr val="dk1"/>
              </a:buClr>
              <a:buSzPts val="2133"/>
              <a:buFont typeface="Merriweather Sans"/>
              <a:buNone/>
              <a:defRPr sz="2133" b="1" i="0" u="none" strike="noStrike" cap="none">
                <a:solidFill>
                  <a:schemeClr val="dk1"/>
                </a:solidFill>
                <a:latin typeface="Arial"/>
                <a:ea typeface="Arial"/>
                <a:cs typeface="Arial"/>
                <a:sym typeface="Arial"/>
              </a:defRPr>
            </a:lvl1pPr>
            <a:lvl2pPr marL="914400" marR="0" lvl="1" indent="-347154" algn="l" rtl="0">
              <a:spcBef>
                <a:spcPts val="373"/>
              </a:spcBef>
              <a:spcAft>
                <a:spcPts val="0"/>
              </a:spcAft>
              <a:buClr>
                <a:schemeClr val="dk1"/>
              </a:buClr>
              <a:buSzPts val="1867"/>
              <a:buFont typeface="Merriweather Sans"/>
              <a:buChar char="-"/>
              <a:defRPr sz="1867" b="0" i="0" u="none" strike="noStrike" cap="none">
                <a:solidFill>
                  <a:schemeClr val="dk1"/>
                </a:solidFill>
                <a:latin typeface="Arial"/>
                <a:ea typeface="Arial"/>
                <a:cs typeface="Arial"/>
                <a:sym typeface="Arial"/>
              </a:defRPr>
            </a:lvl2pPr>
            <a:lvl3pPr marL="1371600" marR="0" lvl="2" indent="-330200" algn="l" rtl="0">
              <a:spcBef>
                <a:spcPts val="320"/>
              </a:spcBef>
              <a:spcAft>
                <a:spcPts val="0"/>
              </a:spcAft>
              <a:buClr>
                <a:schemeClr val="dk1"/>
              </a:buClr>
              <a:buSzPts val="1600"/>
              <a:buFont typeface="Merriweather Sans"/>
              <a:buChar char="-"/>
              <a:defRPr sz="1600" b="0" i="0" u="none" strike="noStrike" cap="none">
                <a:solidFill>
                  <a:schemeClr val="dk1"/>
                </a:solidFill>
                <a:latin typeface="Arial"/>
                <a:ea typeface="Arial"/>
                <a:cs typeface="Arial"/>
                <a:sym typeface="Arial"/>
              </a:defRPr>
            </a:lvl3pPr>
            <a:lvl4pPr marL="1828800" marR="0" lvl="3"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4pPr>
            <a:lvl5pPr marL="2286000" marR="0" lvl="4" indent="-397954" algn="l" rtl="0">
              <a:spcBef>
                <a:spcPts val="533"/>
              </a:spcBef>
              <a:spcAft>
                <a:spcPts val="0"/>
              </a:spcAft>
              <a:buClr>
                <a:schemeClr val="dk1"/>
              </a:buClr>
              <a:buSzPts val="2667"/>
              <a:buFont typeface="Merriweather Sans"/>
              <a:buChar char="-"/>
              <a:defRPr sz="26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21">
            <a:alphaModFix/>
          </a:blip>
          <a:srcRect/>
          <a:stretch/>
        </p:blipFill>
        <p:spPr>
          <a:xfrm>
            <a:off x="10467763" y="365125"/>
            <a:ext cx="1274063" cy="8273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body" idx="1"/>
          </p:nvPr>
        </p:nvSpPr>
        <p:spPr>
          <a:xfrm>
            <a:off x="442443" y="596591"/>
            <a:ext cx="6872757" cy="56322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5CF4C"/>
              </a:buClr>
              <a:buSzPts val="2400"/>
              <a:buNone/>
            </a:pPr>
            <a:r>
              <a:rPr lang="sv-SE" sz="2400" b="0" dirty="0">
                <a:solidFill>
                  <a:srgbClr val="A5CF4C"/>
                </a:solidFill>
                <a:latin typeface="Roboto Black"/>
                <a:ea typeface="Roboto Black"/>
                <a:cs typeface="Roboto Black"/>
                <a:sym typeface="Roboto Black"/>
              </a:rPr>
              <a:t>FÖRUTSÄTTNINGAR </a:t>
            </a:r>
            <a:endParaRPr dirty="0"/>
          </a:p>
        </p:txBody>
      </p:sp>
      <p:sp>
        <p:nvSpPr>
          <p:cNvPr id="110" name="Google Shape;110;p21"/>
          <p:cNvSpPr txBox="1">
            <a:spLocks noGrp="1"/>
          </p:cNvSpPr>
          <p:nvPr>
            <p:ph type="body" idx="2"/>
          </p:nvPr>
        </p:nvSpPr>
        <p:spPr>
          <a:xfrm>
            <a:off x="442443" y="4165354"/>
            <a:ext cx="6872757" cy="383735"/>
          </a:xfrm>
          <a:prstGeom prst="rect">
            <a:avLst/>
          </a:prstGeom>
          <a:noFill/>
          <a:ln>
            <a:noFill/>
          </a:ln>
        </p:spPr>
        <p:txBody>
          <a:bodyPr spcFirstLastPara="1" wrap="square" lIns="7200" tIns="0" rIns="0" bIns="0" anchor="t" anchorCtr="0">
            <a:noAutofit/>
          </a:bodyPr>
          <a:lstStyle/>
          <a:p>
            <a:pPr marL="0" lvl="0" indent="0" algn="l" rtl="0">
              <a:spcBef>
                <a:spcPts val="0"/>
              </a:spcBef>
              <a:spcAft>
                <a:spcPts val="0"/>
              </a:spcAft>
              <a:buClr>
                <a:schemeClr val="dk1"/>
              </a:buClr>
              <a:buSzPts val="2400"/>
              <a:buNone/>
            </a:pPr>
            <a:r>
              <a:rPr lang="sv-SE" dirty="0">
                <a:latin typeface="Roboto Black"/>
                <a:ea typeface="Roboto Black"/>
                <a:cs typeface="Roboto Black"/>
                <a:sym typeface="Roboto Black"/>
              </a:rPr>
              <a:t>Behovet ökar för ett servicebolag</a:t>
            </a:r>
            <a:endParaRPr dirty="0"/>
          </a:p>
        </p:txBody>
      </p:sp>
      <p:sp>
        <p:nvSpPr>
          <p:cNvPr id="111" name="Google Shape;111;p21"/>
          <p:cNvSpPr txBox="1"/>
          <p:nvPr/>
        </p:nvSpPr>
        <p:spPr>
          <a:xfrm>
            <a:off x="371323" y="4728579"/>
            <a:ext cx="9019167" cy="1200329"/>
          </a:xfrm>
          <a:prstGeom prst="rect">
            <a:avLst/>
          </a:prstGeom>
          <a:noFill/>
          <a:ln>
            <a:noFill/>
          </a:ln>
        </p:spPr>
        <p:txBody>
          <a:bodyPr spcFirstLastPara="1" wrap="square" lIns="91425" tIns="45700" rIns="91425" bIns="45700" anchor="t" anchorCtr="0">
            <a:noAutofit/>
          </a:bodyPr>
          <a:lstStyle/>
          <a:p>
            <a:r>
              <a:rPr lang="sv-SE" sz="1800" dirty="0">
                <a:latin typeface="Roboto Light" panose="02000000000000000000" pitchFamily="2" charset="0"/>
                <a:ea typeface="Roboto Light" panose="02000000000000000000" pitchFamily="2" charset="0"/>
              </a:rPr>
              <a:t>100Gruppen växer. Intresse för hållbara och cirkulära inredningar ökar, där behovet för nya metoder, verktyg och lösningar växer, något som 100Gruppen kan utveckla, leverera och förvalta. För att matcha behovet, få en tydligare struktur och underlätta arbetet behöver vi utveckla organisationsformen till en mer affärsdriven verksamhet. Vi behöver komplettera ideella organisationen med ett servicebolag. </a:t>
            </a:r>
          </a:p>
          <a:p>
            <a:pPr marL="0" marR="0" lvl="0" indent="0" algn="l" rtl="0">
              <a:spcBef>
                <a:spcPts val="0"/>
              </a:spcBef>
              <a:spcAft>
                <a:spcPts val="0"/>
              </a:spcAft>
              <a:buNone/>
            </a:pPr>
            <a:endParaRPr sz="1800" dirty="0">
              <a:solidFill>
                <a:schemeClr val="dk1"/>
              </a:solidFill>
              <a:latin typeface="Roboto Light" panose="02000000000000000000" pitchFamily="2" charset="0"/>
              <a:ea typeface="Roboto Light" panose="02000000000000000000" pitchFamily="2" charset="0"/>
              <a:cs typeface="Roboto Light"/>
              <a:sym typeface="Roboto Light"/>
            </a:endParaRPr>
          </a:p>
          <a:p>
            <a:pPr marL="0" marR="0" lvl="0" indent="0" algn="l" rtl="0">
              <a:spcBef>
                <a:spcPts val="0"/>
              </a:spcBef>
              <a:spcAft>
                <a:spcPts val="0"/>
              </a:spcAft>
              <a:buNone/>
            </a:pPr>
            <a:r>
              <a:rPr lang="sv-SE" sz="1800" dirty="0">
                <a:solidFill>
                  <a:schemeClr val="dk1"/>
                </a:solidFill>
                <a:latin typeface="Roboto Light" panose="02000000000000000000" pitchFamily="2" charset="0"/>
                <a:ea typeface="Roboto Light" panose="02000000000000000000" pitchFamily="2" charset="0"/>
                <a:cs typeface="Roboto Light"/>
                <a:sym typeface="Roboto Light"/>
              </a:rPr>
              <a:t>	 </a:t>
            </a:r>
            <a:endParaRPr sz="1800" dirty="0">
              <a:latin typeface="Roboto Light" panose="02000000000000000000" pitchFamily="2" charset="0"/>
              <a:ea typeface="Roboto Light" panose="02000000000000000000" pitchFamily="2" charset="0"/>
            </a:endParaRPr>
          </a:p>
        </p:txBody>
      </p:sp>
      <p:sp>
        <p:nvSpPr>
          <p:cNvPr id="113" name="Google Shape;113;p21"/>
          <p:cNvSpPr txBox="1"/>
          <p:nvPr/>
        </p:nvSpPr>
        <p:spPr>
          <a:xfrm>
            <a:off x="442443" y="1159816"/>
            <a:ext cx="6999909" cy="383735"/>
          </a:xfrm>
          <a:prstGeom prst="rect">
            <a:avLst/>
          </a:prstGeom>
          <a:noFill/>
          <a:ln>
            <a:noFill/>
          </a:ln>
        </p:spPr>
        <p:txBody>
          <a:bodyPr spcFirstLastPara="1" wrap="square" lIns="7200" tIns="0" rIns="0" bIns="0" anchor="t" anchorCtr="0">
            <a:noAutofit/>
          </a:bodyPr>
          <a:lstStyle/>
          <a:p>
            <a:pPr marL="0" marR="0" lvl="0" indent="0" algn="l" rtl="0">
              <a:spcBef>
                <a:spcPts val="0"/>
              </a:spcBef>
              <a:spcAft>
                <a:spcPts val="0"/>
              </a:spcAft>
              <a:buClr>
                <a:schemeClr val="dk1"/>
              </a:buClr>
              <a:buSzPts val="2400"/>
              <a:buFont typeface="Merriweather Sans"/>
              <a:buNone/>
            </a:pPr>
            <a:r>
              <a:rPr lang="sv-SE" sz="2400" b="0" u="none" dirty="0">
                <a:solidFill>
                  <a:schemeClr val="dk1"/>
                </a:solidFill>
                <a:latin typeface="Roboto Black"/>
                <a:ea typeface="Roboto Black"/>
                <a:cs typeface="Roboto Black"/>
                <a:sym typeface="Roboto Black"/>
              </a:rPr>
              <a:t>Syftet med 100Gruppen</a:t>
            </a:r>
            <a:endParaRPr dirty="0"/>
          </a:p>
        </p:txBody>
      </p:sp>
      <p:sp>
        <p:nvSpPr>
          <p:cNvPr id="114" name="Google Shape;114;p21"/>
          <p:cNvSpPr txBox="1"/>
          <p:nvPr/>
        </p:nvSpPr>
        <p:spPr>
          <a:xfrm>
            <a:off x="442443" y="1779221"/>
            <a:ext cx="7644033" cy="1477328"/>
          </a:xfrm>
          <a:prstGeom prst="rect">
            <a:avLst/>
          </a:prstGeom>
          <a:noFill/>
          <a:ln>
            <a:noFill/>
          </a:ln>
        </p:spPr>
        <p:txBody>
          <a:bodyPr spcFirstLastPara="1" wrap="square" lIns="91425" tIns="45700" rIns="91425" bIns="45700" anchor="t" anchorCtr="0">
            <a:noAutofit/>
          </a:bodyPr>
          <a:lstStyle/>
          <a:p>
            <a:pPr lvl="0"/>
            <a:r>
              <a:rPr lang="sv-SE" sz="1800" dirty="0">
                <a:solidFill>
                  <a:schemeClr val="dk1"/>
                </a:solidFill>
                <a:latin typeface="Roboto Light"/>
                <a:ea typeface="Roboto Light"/>
                <a:cs typeface="Roboto Light"/>
                <a:sym typeface="Roboto Light"/>
              </a:rPr>
              <a:t>Syftet med 100Gruppens verksamhet är och kommer att vara att påverka upphandlingskrav, vara ett kunskapsnav inom hållbarhet och cirkulär ekonomi inom inredningsbranschen, agera som remissinstans och bidra till ökat samarbete för sektorns hållbara utveckling där cirkulära affärsmodeller dominerar. Syfte med verksamenheten är också att verka för forskning och utveckling av nya lösningar och metoder genom att ta branschensgemensamma kostnader för utveckling av branschen i en mer hållbar riktning.	 </a:t>
            </a:r>
            <a:endParaRPr dirty="0"/>
          </a:p>
        </p:txBody>
      </p:sp>
      <p:pic>
        <p:nvPicPr>
          <p:cNvPr id="118" name="Google Shape;118;p21" descr="Bildresultat för samarbete"/>
          <p:cNvPicPr preferRelativeResize="0"/>
          <p:nvPr/>
        </p:nvPicPr>
        <p:blipFill rotWithShape="1">
          <a:blip r:embed="rId3">
            <a:alphaModFix/>
          </a:blip>
          <a:srcRect/>
          <a:stretch/>
        </p:blipFill>
        <p:spPr>
          <a:xfrm>
            <a:off x="8384274" y="1543551"/>
            <a:ext cx="3365283" cy="223875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body" idx="1"/>
          </p:nvPr>
        </p:nvSpPr>
        <p:spPr>
          <a:xfrm>
            <a:off x="442443" y="862694"/>
            <a:ext cx="6872757" cy="56322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5CF4C"/>
              </a:buClr>
              <a:buSzPts val="2400"/>
              <a:buNone/>
            </a:pPr>
            <a:r>
              <a:rPr lang="sv-SE" sz="2400" b="0" dirty="0">
                <a:solidFill>
                  <a:srgbClr val="A5CF4C"/>
                </a:solidFill>
                <a:latin typeface="Roboto Black"/>
                <a:ea typeface="Roboto Black"/>
                <a:cs typeface="Roboto Black"/>
                <a:sym typeface="Roboto Black"/>
              </a:rPr>
              <a:t>FÖRSLAG</a:t>
            </a:r>
            <a:endParaRPr dirty="0"/>
          </a:p>
        </p:txBody>
      </p:sp>
      <p:sp>
        <p:nvSpPr>
          <p:cNvPr id="124" name="Google Shape;124;p22"/>
          <p:cNvSpPr txBox="1"/>
          <p:nvPr/>
        </p:nvSpPr>
        <p:spPr>
          <a:xfrm>
            <a:off x="442442" y="2063880"/>
            <a:ext cx="9568249" cy="1754326"/>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800"/>
            </a:pPr>
            <a:r>
              <a:rPr lang="sv-SE" sz="1800" dirty="0">
                <a:solidFill>
                  <a:schemeClr val="dk1"/>
                </a:solidFill>
                <a:latin typeface="Roboto Light"/>
                <a:ea typeface="Roboto Light"/>
                <a:cs typeface="Roboto Light"/>
                <a:sym typeface="Roboto Light"/>
              </a:rPr>
              <a:t>Aktiebolag ger flest möjligheter. Många liknande föreningar använder samma upplägg. </a:t>
            </a:r>
          </a:p>
          <a:p>
            <a:pPr lvl="0">
              <a:buClr>
                <a:schemeClr val="dk1"/>
              </a:buClr>
              <a:buSzPts val="1800"/>
            </a:pPr>
            <a:endParaRPr lang="sv-SE" sz="2400" b="1" dirty="0">
              <a:solidFill>
                <a:schemeClr val="dk1"/>
              </a:solidFill>
              <a:latin typeface="Roboto Black" panose="02000000000000000000" pitchFamily="2" charset="0"/>
              <a:ea typeface="Roboto Black" panose="02000000000000000000" pitchFamily="2" charset="0"/>
              <a:cs typeface="Roboto Light"/>
              <a:sym typeface="Roboto Light"/>
            </a:endParaRPr>
          </a:p>
          <a:p>
            <a:pPr marL="0" marR="0" lvl="0" indent="0" algn="l" rtl="0">
              <a:spcBef>
                <a:spcPts val="0"/>
              </a:spcBef>
              <a:spcAft>
                <a:spcPts val="0"/>
              </a:spcAft>
              <a:buNone/>
            </a:pPr>
            <a:endParaRPr sz="1800" dirty="0">
              <a:solidFill>
                <a:schemeClr val="dk1"/>
              </a:solidFill>
              <a:latin typeface="Roboto Light"/>
              <a:ea typeface="Roboto Light"/>
              <a:cs typeface="Roboto Light"/>
              <a:sym typeface="Roboto Light"/>
            </a:endParaRPr>
          </a:p>
        </p:txBody>
      </p:sp>
      <p:sp>
        <p:nvSpPr>
          <p:cNvPr id="125" name="Google Shape;125;p22"/>
          <p:cNvSpPr txBox="1"/>
          <p:nvPr/>
        </p:nvSpPr>
        <p:spPr>
          <a:xfrm>
            <a:off x="442442" y="1531264"/>
            <a:ext cx="6872757" cy="383735"/>
          </a:xfrm>
          <a:prstGeom prst="rect">
            <a:avLst/>
          </a:prstGeom>
          <a:noFill/>
          <a:ln>
            <a:noFill/>
          </a:ln>
        </p:spPr>
        <p:txBody>
          <a:bodyPr spcFirstLastPara="1" wrap="square" lIns="7200" tIns="0" rIns="0" bIns="0" anchor="t" anchorCtr="0">
            <a:noAutofit/>
          </a:bodyPr>
          <a:lstStyle/>
          <a:p>
            <a:pPr marL="0" marR="0" lvl="0" indent="0" algn="l" rtl="0">
              <a:spcBef>
                <a:spcPts val="0"/>
              </a:spcBef>
              <a:spcAft>
                <a:spcPts val="0"/>
              </a:spcAft>
              <a:buClr>
                <a:schemeClr val="dk1"/>
              </a:buClr>
              <a:buSzPts val="2400"/>
              <a:buFont typeface="Merriweather Sans"/>
              <a:buNone/>
            </a:pPr>
            <a:r>
              <a:rPr lang="sv-SE" sz="2400" b="0">
                <a:solidFill>
                  <a:schemeClr val="dk1"/>
                </a:solidFill>
                <a:latin typeface="Roboto Black"/>
                <a:ea typeface="Roboto Black"/>
                <a:cs typeface="Roboto Black"/>
                <a:sym typeface="Roboto Black"/>
              </a:rPr>
              <a:t>100Gruppen Servicebolag AB</a:t>
            </a:r>
            <a:endParaRPr/>
          </a:p>
        </p:txBody>
      </p:sp>
      <p:sp>
        <p:nvSpPr>
          <p:cNvPr id="8" name="Google Shape;116;p21">
            <a:extLst>
              <a:ext uri="{FF2B5EF4-FFF2-40B4-BE49-F238E27FC236}">
                <a16:creationId xmlns:a16="http://schemas.microsoft.com/office/drawing/2014/main" id="{78E50664-A6A1-4767-AD31-3A82919D085E}"/>
              </a:ext>
            </a:extLst>
          </p:cNvPr>
          <p:cNvSpPr txBox="1"/>
          <p:nvPr/>
        </p:nvSpPr>
        <p:spPr>
          <a:xfrm>
            <a:off x="472923" y="2793986"/>
            <a:ext cx="6872757" cy="383735"/>
          </a:xfrm>
          <a:prstGeom prst="rect">
            <a:avLst/>
          </a:prstGeom>
          <a:noFill/>
          <a:ln>
            <a:noFill/>
          </a:ln>
        </p:spPr>
        <p:txBody>
          <a:bodyPr spcFirstLastPara="1" wrap="square" lIns="7200" tIns="0" rIns="0" bIns="0" anchor="t" anchorCtr="0">
            <a:noAutofit/>
          </a:bodyPr>
          <a:lstStyle/>
          <a:p>
            <a:pPr marL="0" marR="0" lvl="0" indent="0" algn="l" rtl="0">
              <a:spcBef>
                <a:spcPts val="0"/>
              </a:spcBef>
              <a:spcAft>
                <a:spcPts val="0"/>
              </a:spcAft>
              <a:buClr>
                <a:schemeClr val="dk1"/>
              </a:buClr>
              <a:buSzPts val="2400"/>
              <a:buFont typeface="Merriweather Sans"/>
              <a:buNone/>
            </a:pPr>
            <a:r>
              <a:rPr lang="sv-SE" sz="2400" b="0" u="none" dirty="0">
                <a:solidFill>
                  <a:schemeClr val="dk1"/>
                </a:solidFill>
                <a:latin typeface="Roboto Black"/>
                <a:ea typeface="Roboto Black"/>
                <a:cs typeface="Roboto Black"/>
                <a:sym typeface="Roboto Black"/>
              </a:rPr>
              <a:t>Arbetsuppgifter</a:t>
            </a:r>
            <a:endParaRPr dirty="0"/>
          </a:p>
        </p:txBody>
      </p:sp>
      <p:sp>
        <p:nvSpPr>
          <p:cNvPr id="9" name="Google Shape;117;p21">
            <a:extLst>
              <a:ext uri="{FF2B5EF4-FFF2-40B4-BE49-F238E27FC236}">
                <a16:creationId xmlns:a16="http://schemas.microsoft.com/office/drawing/2014/main" id="{227DB305-7039-4ED9-96B0-F8EE41350C95}"/>
              </a:ext>
            </a:extLst>
          </p:cNvPr>
          <p:cNvSpPr txBox="1"/>
          <p:nvPr/>
        </p:nvSpPr>
        <p:spPr>
          <a:xfrm>
            <a:off x="928959" y="3177485"/>
            <a:ext cx="6517157" cy="1922376"/>
          </a:xfrm>
          <a:prstGeom prst="rect">
            <a:avLst/>
          </a:prstGeom>
          <a:noFill/>
          <a:ln>
            <a:noFill/>
          </a:ln>
        </p:spPr>
        <p:txBody>
          <a:bodyPr spcFirstLastPara="1" wrap="square" lIns="91425" tIns="45700" rIns="91425" bIns="45700" anchor="t" anchorCtr="0">
            <a:noAutofit/>
          </a:bodyPr>
          <a:lstStyle/>
          <a:p>
            <a:pPr marL="285750" lvl="0" indent="-285750">
              <a:buFont typeface="Arial" panose="020B0604020202020204" pitchFamily="34" charset="0"/>
              <a:buChar char="•"/>
            </a:pPr>
            <a:r>
              <a:rPr lang="sv-SE" sz="1800" dirty="0">
                <a:latin typeface="Roboto Light" panose="02000000000000000000" pitchFamily="2" charset="0"/>
                <a:ea typeface="Roboto Light" panose="02000000000000000000" pitchFamily="2" charset="0"/>
              </a:rPr>
              <a:t>Sköta administration, medlemsregister, ekonomin mm</a:t>
            </a:r>
          </a:p>
          <a:p>
            <a:pPr marL="285750" lvl="0" indent="-285750">
              <a:buFont typeface="Arial" panose="020B0604020202020204" pitchFamily="34" charset="0"/>
              <a:buChar char="•"/>
            </a:pPr>
            <a:r>
              <a:rPr lang="sv-SE" sz="1800" dirty="0">
                <a:latin typeface="Roboto Light" panose="02000000000000000000" pitchFamily="2" charset="0"/>
                <a:ea typeface="Roboto Light" panose="02000000000000000000" pitchFamily="2" charset="0"/>
              </a:rPr>
              <a:t>Sammankalla och utveckla arbetet inom arbetsgrupper </a:t>
            </a:r>
          </a:p>
          <a:p>
            <a:pPr marL="285750" lvl="0" indent="-285750">
              <a:buFont typeface="Arial" panose="020B0604020202020204" pitchFamily="34" charset="0"/>
              <a:buChar char="•"/>
            </a:pPr>
            <a:r>
              <a:rPr lang="sv-SE" sz="1800" dirty="0">
                <a:latin typeface="Roboto Light" panose="02000000000000000000" pitchFamily="2" charset="0"/>
                <a:ea typeface="Roboto Light" panose="02000000000000000000" pitchFamily="2" charset="0"/>
              </a:rPr>
              <a:t>Utveckla och erbjuda utbildning inom hållbara &amp; cirkulära interiörer </a:t>
            </a:r>
          </a:p>
          <a:p>
            <a:pPr marL="285750" lvl="0" indent="-285750">
              <a:buFont typeface="Arial" panose="020B0604020202020204" pitchFamily="34" charset="0"/>
              <a:buChar char="•"/>
            </a:pPr>
            <a:r>
              <a:rPr lang="sv-SE" sz="1800" dirty="0">
                <a:latin typeface="Roboto Light" panose="02000000000000000000" pitchFamily="2" charset="0"/>
                <a:ea typeface="Roboto Light" panose="02000000000000000000" pitchFamily="2" charset="0"/>
              </a:rPr>
              <a:t>Initiera och vara engagerad i F&amp;U projekt </a:t>
            </a:r>
          </a:p>
          <a:p>
            <a:pPr marL="285750" lvl="0" indent="-285750">
              <a:buFont typeface="Arial" panose="020B0604020202020204" pitchFamily="34" charset="0"/>
              <a:buChar char="•"/>
            </a:pPr>
            <a:r>
              <a:rPr lang="sv-SE" sz="1800" dirty="0">
                <a:latin typeface="Roboto Light" panose="02000000000000000000" pitchFamily="2" charset="0"/>
                <a:ea typeface="Roboto Light" panose="02000000000000000000" pitchFamily="2" charset="0"/>
              </a:rPr>
              <a:t>Organisera och genomföra egna events och seminarier </a:t>
            </a:r>
          </a:p>
          <a:p>
            <a:pPr marL="285750" lvl="0" indent="-285750">
              <a:buFont typeface="Arial" panose="020B0604020202020204" pitchFamily="34" charset="0"/>
              <a:buChar char="•"/>
            </a:pPr>
            <a:r>
              <a:rPr lang="sv-SE" sz="1800" dirty="0">
                <a:latin typeface="Roboto Light" panose="02000000000000000000" pitchFamily="2" charset="0"/>
                <a:ea typeface="Roboto Light" panose="02000000000000000000" pitchFamily="2" charset="0"/>
              </a:rPr>
              <a:t>Kommunicera och marknadsföra 100Gruppen till viktiga intressenter via olika kanaler</a:t>
            </a:r>
          </a:p>
          <a:p>
            <a:pPr marL="285750" lvl="0" indent="-285750">
              <a:buFont typeface="Arial" panose="020B0604020202020204" pitchFamily="34" charset="0"/>
              <a:buChar char="•"/>
            </a:pPr>
            <a:r>
              <a:rPr lang="sv-SE" sz="1800" dirty="0">
                <a:latin typeface="Roboto Light" panose="02000000000000000000" pitchFamily="2" charset="0"/>
                <a:ea typeface="Roboto Light" panose="02000000000000000000" pitchFamily="2" charset="0"/>
              </a:rPr>
              <a:t>Utveckla samarbete med viktiga aktörer i branschen </a:t>
            </a:r>
          </a:p>
          <a:p>
            <a:pPr marL="285750" lvl="0" indent="-285750">
              <a:buFont typeface="Arial" panose="020B0604020202020204" pitchFamily="34" charset="0"/>
              <a:buChar char="•"/>
            </a:pPr>
            <a:r>
              <a:rPr lang="sv-SE" sz="1800" dirty="0">
                <a:latin typeface="Roboto Light" panose="02000000000000000000" pitchFamily="2" charset="0"/>
                <a:ea typeface="Roboto Light" panose="02000000000000000000" pitchFamily="2" charset="0"/>
              </a:rPr>
              <a:t>Vara en aktiv aktör i debatten om hållbarhet och </a:t>
            </a:r>
            <a:r>
              <a:rPr lang="sv-SE" sz="1800" dirty="0" err="1">
                <a:latin typeface="Roboto Light" panose="02000000000000000000" pitchFamily="2" charset="0"/>
                <a:ea typeface="Roboto Light" panose="02000000000000000000" pitchFamily="2" charset="0"/>
              </a:rPr>
              <a:t>cirkuläritet</a:t>
            </a:r>
            <a:r>
              <a:rPr lang="sv-SE" sz="1800" dirty="0">
                <a:latin typeface="Roboto Light" panose="02000000000000000000" pitchFamily="2" charset="0"/>
                <a:ea typeface="Roboto Light" panose="02000000000000000000" pitchFamily="2" charset="0"/>
              </a:rPr>
              <a:t> </a:t>
            </a:r>
          </a:p>
        </p:txBody>
      </p:sp>
      <p:pic>
        <p:nvPicPr>
          <p:cNvPr id="10" name="Google Shape;118;p21" descr="Bildresultat för samarbete">
            <a:extLst>
              <a:ext uri="{FF2B5EF4-FFF2-40B4-BE49-F238E27FC236}">
                <a16:creationId xmlns:a16="http://schemas.microsoft.com/office/drawing/2014/main" id="{F90BE158-A5AF-4546-83EA-24F12CB3E600}"/>
              </a:ext>
            </a:extLst>
          </p:cNvPr>
          <p:cNvPicPr preferRelativeResize="0"/>
          <p:nvPr/>
        </p:nvPicPr>
        <p:blipFill rotWithShape="1">
          <a:blip r:embed="rId3">
            <a:alphaModFix/>
          </a:blip>
          <a:srcRect/>
          <a:stretch/>
        </p:blipFill>
        <p:spPr>
          <a:xfrm>
            <a:off x="8132302" y="3429000"/>
            <a:ext cx="3365283" cy="223875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body" idx="1"/>
          </p:nvPr>
        </p:nvSpPr>
        <p:spPr>
          <a:xfrm>
            <a:off x="442443" y="862694"/>
            <a:ext cx="6872757" cy="56322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5CF4C"/>
              </a:buClr>
              <a:buSzPts val="2400"/>
              <a:buNone/>
            </a:pPr>
            <a:r>
              <a:rPr lang="sv-SE" sz="2400" b="0" dirty="0">
                <a:solidFill>
                  <a:srgbClr val="A5CF4C"/>
                </a:solidFill>
                <a:latin typeface="Roboto Black"/>
                <a:ea typeface="Roboto Black"/>
                <a:cs typeface="Roboto Black"/>
                <a:sym typeface="Roboto Black"/>
              </a:rPr>
              <a:t>FÖRSLAG</a:t>
            </a:r>
            <a:endParaRPr dirty="0"/>
          </a:p>
        </p:txBody>
      </p:sp>
      <p:sp>
        <p:nvSpPr>
          <p:cNvPr id="124" name="Google Shape;124;p22"/>
          <p:cNvSpPr txBox="1"/>
          <p:nvPr/>
        </p:nvSpPr>
        <p:spPr>
          <a:xfrm>
            <a:off x="442442" y="2063880"/>
            <a:ext cx="9568249" cy="1754326"/>
          </a:xfrm>
          <a:prstGeom prst="rect">
            <a:avLst/>
          </a:prstGeom>
          <a:noFill/>
          <a:ln>
            <a:noFill/>
          </a:ln>
        </p:spPr>
        <p:txBody>
          <a:bodyPr spcFirstLastPara="1" wrap="square" lIns="91425" tIns="45700" rIns="91425" bIns="45700" anchor="t" anchorCtr="0">
            <a:noAutofit/>
          </a:bodyPr>
          <a:lstStyle/>
          <a:p>
            <a:pPr lvl="0">
              <a:buClr>
                <a:schemeClr val="dk1"/>
              </a:buClr>
              <a:buSzPts val="1800"/>
            </a:pPr>
            <a:r>
              <a:rPr lang="sv-SE" sz="2400" b="1" dirty="0">
                <a:solidFill>
                  <a:schemeClr val="dk1"/>
                </a:solidFill>
                <a:latin typeface="Roboto Black" panose="02000000000000000000" pitchFamily="2" charset="0"/>
                <a:ea typeface="Roboto Black" panose="02000000000000000000" pitchFamily="2" charset="0"/>
                <a:cs typeface="Roboto Light"/>
                <a:sym typeface="Roboto Light"/>
              </a:rPr>
              <a:t>Serviceavgift</a:t>
            </a:r>
            <a:r>
              <a:rPr lang="sv-SE" sz="1800" dirty="0">
                <a:solidFill>
                  <a:schemeClr val="dk1"/>
                </a:solidFill>
                <a:latin typeface="Roboto Light"/>
                <a:ea typeface="Roboto Light"/>
                <a:cs typeface="Roboto Light"/>
                <a:sym typeface="Roboto Light"/>
              </a:rPr>
              <a:t>  </a:t>
            </a:r>
          </a:p>
          <a:p>
            <a:pPr lvl="0">
              <a:buClr>
                <a:schemeClr val="dk1"/>
              </a:buClr>
              <a:buSzPts val="1800"/>
            </a:pPr>
            <a:endParaRPr lang="sv-SE" sz="1800" dirty="0">
              <a:solidFill>
                <a:schemeClr val="dk1"/>
              </a:solidFill>
              <a:latin typeface="Roboto Light"/>
              <a:ea typeface="Roboto Light"/>
              <a:cs typeface="Roboto Light"/>
              <a:sym typeface="Roboto Light"/>
            </a:endParaRPr>
          </a:p>
          <a:p>
            <a:pPr lvl="0">
              <a:buClr>
                <a:schemeClr val="dk1"/>
              </a:buClr>
              <a:buSzPts val="1800"/>
            </a:pPr>
            <a:r>
              <a:rPr lang="sv-SE" sz="1800" dirty="0">
                <a:solidFill>
                  <a:schemeClr val="dk1"/>
                </a:solidFill>
                <a:latin typeface="Roboto Light"/>
                <a:ea typeface="Roboto Light"/>
                <a:cs typeface="Roboto Light"/>
                <a:sym typeface="Roboto Light"/>
              </a:rPr>
              <a:t>Avgift för medlemskap i 100Gruppen erläggs i form av en serviceavgift (avdragsgill) och en medlemsavgift (icke-avdragsgill). Medlemsavgiften går till 100Gruppen ideella verksamhet medan serviceavgiften går till servicebolaget. För serviceavgiften baseras omsättningen på den institution, förvaltning eller enhet som ansöker om medlemskapet</a:t>
            </a:r>
          </a:p>
          <a:p>
            <a:pPr marL="285750" marR="0" lvl="0" indent="-285750" algn="l" rtl="0">
              <a:spcBef>
                <a:spcPts val="0"/>
              </a:spcBef>
              <a:spcAft>
                <a:spcPts val="0"/>
              </a:spcAft>
              <a:buClr>
                <a:schemeClr val="dk1"/>
              </a:buClr>
              <a:buSzPts val="1800"/>
              <a:buFont typeface="Arial"/>
              <a:buChar char="•"/>
            </a:pPr>
            <a:endParaRPr sz="1800" dirty="0">
              <a:solidFill>
                <a:schemeClr val="dk1"/>
              </a:solidFill>
              <a:latin typeface="Roboto Light"/>
              <a:ea typeface="Roboto Light"/>
              <a:cs typeface="Roboto Light"/>
              <a:sym typeface="Roboto Light"/>
            </a:endParaRPr>
          </a:p>
          <a:p>
            <a:pPr marL="0" marR="0" lvl="0" indent="0" algn="l" rtl="0">
              <a:spcBef>
                <a:spcPts val="0"/>
              </a:spcBef>
              <a:spcAft>
                <a:spcPts val="0"/>
              </a:spcAft>
              <a:buNone/>
            </a:pPr>
            <a:endParaRPr sz="1800" dirty="0">
              <a:solidFill>
                <a:schemeClr val="dk1"/>
              </a:solidFill>
              <a:latin typeface="Roboto Light"/>
              <a:ea typeface="Roboto Light"/>
              <a:cs typeface="Roboto Light"/>
              <a:sym typeface="Roboto Light"/>
            </a:endParaRPr>
          </a:p>
        </p:txBody>
      </p:sp>
      <p:sp>
        <p:nvSpPr>
          <p:cNvPr id="125" name="Google Shape;125;p22"/>
          <p:cNvSpPr txBox="1"/>
          <p:nvPr/>
        </p:nvSpPr>
        <p:spPr>
          <a:xfrm>
            <a:off x="442442" y="1531264"/>
            <a:ext cx="6872757" cy="383735"/>
          </a:xfrm>
          <a:prstGeom prst="rect">
            <a:avLst/>
          </a:prstGeom>
          <a:noFill/>
          <a:ln>
            <a:noFill/>
          </a:ln>
        </p:spPr>
        <p:txBody>
          <a:bodyPr spcFirstLastPara="1" wrap="square" lIns="7200" tIns="0" rIns="0" bIns="0" anchor="t" anchorCtr="0">
            <a:noAutofit/>
          </a:bodyPr>
          <a:lstStyle/>
          <a:p>
            <a:pPr marL="0" marR="0" lvl="0" indent="0" algn="l" rtl="0">
              <a:spcBef>
                <a:spcPts val="0"/>
              </a:spcBef>
              <a:spcAft>
                <a:spcPts val="0"/>
              </a:spcAft>
              <a:buClr>
                <a:schemeClr val="dk1"/>
              </a:buClr>
              <a:buSzPts val="2400"/>
              <a:buFont typeface="Merriweather Sans"/>
              <a:buNone/>
            </a:pPr>
            <a:r>
              <a:rPr lang="sv-SE" sz="2400" b="0" dirty="0">
                <a:solidFill>
                  <a:schemeClr val="dk1"/>
                </a:solidFill>
                <a:latin typeface="Roboto Black"/>
                <a:ea typeface="Roboto Black"/>
                <a:cs typeface="Roboto Black"/>
                <a:sym typeface="Roboto Black"/>
              </a:rPr>
              <a:t>100Gruppen Servicebolag AB</a:t>
            </a:r>
            <a:endParaRPr dirty="0"/>
          </a:p>
        </p:txBody>
      </p:sp>
      <p:graphicFrame>
        <p:nvGraphicFramePr>
          <p:cNvPr id="127" name="Google Shape;127;p22"/>
          <p:cNvGraphicFramePr/>
          <p:nvPr>
            <p:extLst>
              <p:ext uri="{D42A27DB-BD31-4B8C-83A1-F6EECF244321}">
                <p14:modId xmlns:p14="http://schemas.microsoft.com/office/powerpoint/2010/main" val="3017501806"/>
              </p:ext>
            </p:extLst>
          </p:nvPr>
        </p:nvGraphicFramePr>
        <p:xfrm>
          <a:off x="514004" y="4196097"/>
          <a:ext cx="8457725" cy="1540804"/>
        </p:xfrm>
        <a:graphic>
          <a:graphicData uri="http://schemas.openxmlformats.org/drawingml/2006/table">
            <a:tbl>
              <a:tblPr firstRow="1" firstCol="1" bandRow="1">
                <a:noFill/>
                <a:tableStyleId>{137BB865-D538-47B3-A1A6-E34A5C488460}</a:tableStyleId>
              </a:tblPr>
              <a:tblGrid>
                <a:gridCol w="1660975">
                  <a:extLst>
                    <a:ext uri="{9D8B030D-6E8A-4147-A177-3AD203B41FA5}">
                      <a16:colId xmlns:a16="http://schemas.microsoft.com/office/drawing/2014/main" val="20000"/>
                    </a:ext>
                  </a:extLst>
                </a:gridCol>
                <a:gridCol w="1877000">
                  <a:extLst>
                    <a:ext uri="{9D8B030D-6E8A-4147-A177-3AD203B41FA5}">
                      <a16:colId xmlns:a16="http://schemas.microsoft.com/office/drawing/2014/main" val="20001"/>
                    </a:ext>
                  </a:extLst>
                </a:gridCol>
                <a:gridCol w="4919750">
                  <a:extLst>
                    <a:ext uri="{9D8B030D-6E8A-4147-A177-3AD203B41FA5}">
                      <a16:colId xmlns:a16="http://schemas.microsoft.com/office/drawing/2014/main" val="20002"/>
                    </a:ext>
                  </a:extLst>
                </a:gridCol>
              </a:tblGrid>
              <a:tr h="344175">
                <a:tc>
                  <a:txBody>
                    <a:bodyPr/>
                    <a:lstStyle/>
                    <a:p>
                      <a:pPr marL="0" marR="0" lvl="0" indent="0" algn="l" rtl="0">
                        <a:lnSpc>
                          <a:spcPct val="115000"/>
                        </a:lnSpc>
                        <a:spcBef>
                          <a:spcPts val="0"/>
                        </a:spcBef>
                        <a:spcAft>
                          <a:spcPts val="0"/>
                        </a:spcAft>
                        <a:buNone/>
                      </a:pPr>
                      <a:r>
                        <a:rPr lang="sv-SE" sz="1800" u="none" strike="noStrike" cap="none">
                          <a:solidFill>
                            <a:schemeClr val="dk1"/>
                          </a:solidFill>
                          <a:latin typeface="Roboto"/>
                          <a:ea typeface="Roboto"/>
                          <a:cs typeface="Roboto"/>
                          <a:sym typeface="Roboto"/>
                        </a:rPr>
                        <a:t>Omsättning</a:t>
                      </a:r>
                      <a:endParaRPr sz="1800" u="none" strike="noStrike" cap="none">
                        <a:solidFill>
                          <a:schemeClr val="dk1"/>
                        </a:solidFill>
                        <a:latin typeface="Roboto"/>
                        <a:ea typeface="Roboto"/>
                        <a:cs typeface="Roboto"/>
                        <a:sym typeface="Roboto"/>
                      </a:endParaRPr>
                    </a:p>
                  </a:txBody>
                  <a:tcPr marL="44450" marR="44450" marT="45725" marB="45725" anchor="b"/>
                </a:tc>
                <a:tc>
                  <a:txBody>
                    <a:bodyPr/>
                    <a:lstStyle/>
                    <a:p>
                      <a:pPr marL="0" marR="0" lvl="0" indent="0" algn="l" rtl="0">
                        <a:lnSpc>
                          <a:spcPct val="115000"/>
                        </a:lnSpc>
                        <a:spcBef>
                          <a:spcPts val="0"/>
                        </a:spcBef>
                        <a:spcAft>
                          <a:spcPts val="0"/>
                        </a:spcAft>
                        <a:buNone/>
                      </a:pPr>
                      <a:r>
                        <a:rPr lang="sv-SE" sz="1800" u="none" strike="noStrike" cap="none">
                          <a:solidFill>
                            <a:schemeClr val="dk1"/>
                          </a:solidFill>
                          <a:latin typeface="Roboto"/>
                          <a:ea typeface="Roboto"/>
                          <a:cs typeface="Roboto"/>
                          <a:sym typeface="Roboto"/>
                        </a:rPr>
                        <a:t>Medlemsavgift</a:t>
                      </a:r>
                      <a:endParaRPr sz="1800" u="none" strike="noStrike" cap="none">
                        <a:solidFill>
                          <a:schemeClr val="dk1"/>
                        </a:solidFill>
                        <a:latin typeface="Roboto"/>
                        <a:ea typeface="Roboto"/>
                        <a:cs typeface="Roboto"/>
                        <a:sym typeface="Roboto"/>
                      </a:endParaRPr>
                    </a:p>
                  </a:txBody>
                  <a:tcPr marL="44450" marR="44450" marT="45725" marB="45725" anchor="b"/>
                </a:tc>
                <a:tc>
                  <a:txBody>
                    <a:bodyPr/>
                    <a:lstStyle/>
                    <a:p>
                      <a:pPr marL="0" marR="0" lvl="0" indent="0" algn="l" rtl="0">
                        <a:lnSpc>
                          <a:spcPct val="115000"/>
                        </a:lnSpc>
                        <a:spcBef>
                          <a:spcPts val="0"/>
                        </a:spcBef>
                        <a:spcAft>
                          <a:spcPts val="0"/>
                        </a:spcAft>
                        <a:buNone/>
                      </a:pPr>
                      <a:r>
                        <a:rPr lang="sv-SE" sz="1800" u="none" strike="noStrike" cap="none" dirty="0">
                          <a:solidFill>
                            <a:schemeClr val="dk1"/>
                          </a:solidFill>
                          <a:latin typeface="Roboto"/>
                          <a:ea typeface="Roboto"/>
                          <a:cs typeface="Roboto"/>
                          <a:sym typeface="Roboto"/>
                        </a:rPr>
                        <a:t>Serviceavgifter</a:t>
                      </a:r>
                      <a:endParaRPr sz="1800" u="none" strike="noStrike" cap="none" dirty="0">
                        <a:solidFill>
                          <a:schemeClr val="dk1"/>
                        </a:solidFill>
                        <a:latin typeface="Roboto"/>
                        <a:ea typeface="Roboto"/>
                        <a:cs typeface="Roboto"/>
                        <a:sym typeface="Roboto"/>
                      </a:endParaRPr>
                    </a:p>
                  </a:txBody>
                  <a:tcPr marL="44450" marR="44450" marT="45725" marB="45725" anchor="b"/>
                </a:tc>
                <a:extLst>
                  <a:ext uri="{0D108BD9-81ED-4DB2-BD59-A6C34878D82A}">
                    <a16:rowId xmlns:a16="http://schemas.microsoft.com/office/drawing/2014/main" val="10000"/>
                  </a:ext>
                </a:extLst>
              </a:tr>
              <a:tr h="228600">
                <a:tc>
                  <a:txBody>
                    <a:bodyPr/>
                    <a:lstStyle/>
                    <a:p>
                      <a:pPr marL="0" marR="0" lvl="0" indent="0" algn="l" rtl="0">
                        <a:lnSpc>
                          <a:spcPct val="115000"/>
                        </a:lnSpc>
                        <a:spcBef>
                          <a:spcPts val="0"/>
                        </a:spcBef>
                        <a:spcAft>
                          <a:spcPts val="0"/>
                        </a:spcAft>
                        <a:buNone/>
                      </a:pPr>
                      <a:r>
                        <a:rPr lang="sv-SE" sz="1800" u="none" strike="noStrike" cap="none" dirty="0">
                          <a:solidFill>
                            <a:schemeClr val="dk1"/>
                          </a:solidFill>
                          <a:latin typeface="Roboto"/>
                          <a:ea typeface="Roboto"/>
                          <a:cs typeface="Roboto"/>
                          <a:sym typeface="Roboto"/>
                        </a:rPr>
                        <a:t>0 - 25 Mkr</a:t>
                      </a:r>
                      <a:endParaRPr sz="1800" u="none" strike="noStrike" cap="none" dirty="0">
                        <a:solidFill>
                          <a:schemeClr val="dk1"/>
                        </a:solidFill>
                        <a:latin typeface="Roboto"/>
                        <a:ea typeface="Roboto"/>
                        <a:cs typeface="Roboto"/>
                        <a:sym typeface="Roboto"/>
                      </a:endParaRPr>
                    </a:p>
                  </a:txBody>
                  <a:tcPr marL="44450" marR="44450" marT="45725" marB="45725"/>
                </a:tc>
                <a:tc>
                  <a:txBody>
                    <a:bodyPr/>
                    <a:lstStyle/>
                    <a:p>
                      <a:pPr marL="0" marR="0" lvl="0" indent="0" algn="l" rtl="0">
                        <a:lnSpc>
                          <a:spcPct val="115000"/>
                        </a:lnSpc>
                        <a:spcBef>
                          <a:spcPts val="0"/>
                        </a:spcBef>
                        <a:spcAft>
                          <a:spcPts val="0"/>
                        </a:spcAft>
                        <a:buNone/>
                      </a:pPr>
                      <a:r>
                        <a:rPr lang="sv-SE" sz="1800" u="none" strike="noStrike" cap="none" dirty="0">
                          <a:solidFill>
                            <a:schemeClr val="dk1"/>
                          </a:solidFill>
                          <a:latin typeface="Roboto"/>
                          <a:ea typeface="Roboto"/>
                          <a:cs typeface="Roboto"/>
                          <a:sym typeface="Roboto"/>
                        </a:rPr>
                        <a:t>1500 kr/år</a:t>
                      </a:r>
                      <a:endParaRPr sz="1800" u="none" strike="noStrike" cap="none" dirty="0">
                        <a:solidFill>
                          <a:schemeClr val="dk1"/>
                        </a:solidFill>
                        <a:latin typeface="Roboto"/>
                        <a:ea typeface="Roboto"/>
                        <a:cs typeface="Roboto"/>
                        <a:sym typeface="Roboto"/>
                      </a:endParaRPr>
                    </a:p>
                  </a:txBody>
                  <a:tcPr marL="44450" marR="44450" marT="45725" marB="45725"/>
                </a:tc>
                <a:tc>
                  <a:txBody>
                    <a:bodyPr/>
                    <a:lstStyle/>
                    <a:p>
                      <a:pPr marL="0" marR="0" lvl="0" indent="0" algn="l" rtl="0">
                        <a:lnSpc>
                          <a:spcPct val="115000"/>
                        </a:lnSpc>
                        <a:spcBef>
                          <a:spcPts val="0"/>
                        </a:spcBef>
                        <a:spcAft>
                          <a:spcPts val="0"/>
                        </a:spcAft>
                        <a:buNone/>
                      </a:pPr>
                      <a:r>
                        <a:rPr lang="sv-SE" sz="1800" u="none" strike="noStrike" cap="none" dirty="0">
                          <a:solidFill>
                            <a:schemeClr val="dk1"/>
                          </a:solidFill>
                          <a:latin typeface="Roboto"/>
                          <a:ea typeface="Roboto"/>
                          <a:cs typeface="Roboto"/>
                          <a:sym typeface="Roboto"/>
                        </a:rPr>
                        <a:t>1/30 </a:t>
                      </a:r>
                      <a:r>
                        <a:rPr lang="sv-SE" sz="1800" u="none" strike="noStrike" cap="none" dirty="0" err="1">
                          <a:solidFill>
                            <a:schemeClr val="dk1"/>
                          </a:solidFill>
                          <a:latin typeface="Roboto"/>
                          <a:ea typeface="Roboto"/>
                          <a:cs typeface="Roboto"/>
                          <a:sym typeface="Roboto"/>
                        </a:rPr>
                        <a:t>pbb</a:t>
                      </a:r>
                      <a:r>
                        <a:rPr lang="sv-SE" sz="1800" u="none" strike="noStrike" cap="none" dirty="0">
                          <a:solidFill>
                            <a:schemeClr val="dk1"/>
                          </a:solidFill>
                          <a:latin typeface="Roboto"/>
                          <a:ea typeface="Roboto"/>
                          <a:cs typeface="Roboto"/>
                          <a:sym typeface="Roboto"/>
                        </a:rPr>
                        <a:t>= 1 550 kr/år</a:t>
                      </a:r>
                      <a:endParaRPr sz="1800" u="none" strike="noStrike" cap="none" dirty="0">
                        <a:solidFill>
                          <a:schemeClr val="dk1"/>
                        </a:solidFill>
                        <a:latin typeface="Roboto"/>
                        <a:ea typeface="Roboto"/>
                        <a:cs typeface="Roboto"/>
                        <a:sym typeface="Roboto"/>
                      </a:endParaRPr>
                    </a:p>
                  </a:txBody>
                  <a:tcPr marL="44450" marR="44450" marT="45725" marB="45725"/>
                </a:tc>
                <a:extLst>
                  <a:ext uri="{0D108BD9-81ED-4DB2-BD59-A6C34878D82A}">
                    <a16:rowId xmlns:a16="http://schemas.microsoft.com/office/drawing/2014/main" val="10001"/>
                  </a:ext>
                </a:extLst>
              </a:tr>
              <a:tr h="273675">
                <a:tc>
                  <a:txBody>
                    <a:bodyPr/>
                    <a:lstStyle/>
                    <a:p>
                      <a:pPr marL="0" marR="0" lvl="0" indent="0" algn="l" rtl="0">
                        <a:lnSpc>
                          <a:spcPct val="115000"/>
                        </a:lnSpc>
                        <a:spcBef>
                          <a:spcPts val="0"/>
                        </a:spcBef>
                        <a:spcAft>
                          <a:spcPts val="0"/>
                        </a:spcAft>
                        <a:buNone/>
                      </a:pPr>
                      <a:r>
                        <a:rPr lang="sv-SE" sz="1800" u="none" strike="noStrike" cap="none">
                          <a:solidFill>
                            <a:schemeClr val="dk1"/>
                          </a:solidFill>
                          <a:latin typeface="Roboto"/>
                          <a:ea typeface="Roboto"/>
                          <a:cs typeface="Roboto"/>
                          <a:sym typeface="Roboto"/>
                        </a:rPr>
                        <a:t>25 - 500 Mkr</a:t>
                      </a:r>
                      <a:endParaRPr sz="1800" u="none" strike="noStrike" cap="none">
                        <a:solidFill>
                          <a:schemeClr val="dk1"/>
                        </a:solidFill>
                        <a:latin typeface="Roboto"/>
                        <a:ea typeface="Roboto"/>
                        <a:cs typeface="Roboto"/>
                        <a:sym typeface="Roboto"/>
                      </a:endParaRPr>
                    </a:p>
                  </a:txBody>
                  <a:tcPr marL="44450" marR="44450" marT="45725" marB="45725" anchor="ctr"/>
                </a:tc>
                <a:tc>
                  <a:txBody>
                    <a:bodyPr/>
                    <a:lstStyle/>
                    <a:p>
                      <a:pPr marL="0" marR="0" lvl="0" indent="0" algn="l" rtl="0">
                        <a:lnSpc>
                          <a:spcPct val="115000"/>
                        </a:lnSpc>
                        <a:spcBef>
                          <a:spcPts val="0"/>
                        </a:spcBef>
                        <a:spcAft>
                          <a:spcPts val="0"/>
                        </a:spcAft>
                        <a:buNone/>
                      </a:pPr>
                      <a:r>
                        <a:rPr lang="sv-SE" sz="1800" u="none" strike="noStrike" cap="none">
                          <a:solidFill>
                            <a:schemeClr val="dk1"/>
                          </a:solidFill>
                          <a:latin typeface="Roboto"/>
                          <a:ea typeface="Roboto"/>
                          <a:cs typeface="Roboto"/>
                          <a:sym typeface="Roboto"/>
                        </a:rPr>
                        <a:t>1500 kr/år</a:t>
                      </a:r>
                      <a:endParaRPr sz="1800" u="none" strike="noStrike" cap="none">
                        <a:solidFill>
                          <a:schemeClr val="dk1"/>
                        </a:solidFill>
                        <a:latin typeface="Roboto"/>
                        <a:ea typeface="Roboto"/>
                        <a:cs typeface="Roboto"/>
                        <a:sym typeface="Roboto"/>
                      </a:endParaRPr>
                    </a:p>
                  </a:txBody>
                  <a:tcPr marL="44450" marR="44450" marT="45725" marB="45725" anchor="ctr"/>
                </a:tc>
                <a:tc>
                  <a:txBody>
                    <a:bodyPr/>
                    <a:lstStyle/>
                    <a:p>
                      <a:pPr marL="0" marR="0" lvl="0" indent="0" algn="l" rtl="0">
                        <a:lnSpc>
                          <a:spcPct val="115000"/>
                        </a:lnSpc>
                        <a:spcBef>
                          <a:spcPts val="0"/>
                        </a:spcBef>
                        <a:spcAft>
                          <a:spcPts val="0"/>
                        </a:spcAft>
                        <a:buNone/>
                      </a:pPr>
                      <a:r>
                        <a:rPr lang="sv-SE" sz="1800" u="none" strike="noStrike" cap="none" dirty="0">
                          <a:solidFill>
                            <a:schemeClr val="dk1"/>
                          </a:solidFill>
                          <a:latin typeface="Roboto"/>
                          <a:ea typeface="Roboto"/>
                          <a:cs typeface="Roboto"/>
                          <a:sym typeface="Roboto"/>
                        </a:rPr>
                        <a:t>1/15 </a:t>
                      </a:r>
                      <a:r>
                        <a:rPr lang="sv-SE" sz="1800" u="none" strike="noStrike" cap="none" dirty="0" err="1">
                          <a:solidFill>
                            <a:schemeClr val="dk1"/>
                          </a:solidFill>
                          <a:latin typeface="Roboto"/>
                          <a:ea typeface="Roboto"/>
                          <a:cs typeface="Roboto"/>
                          <a:sym typeface="Roboto"/>
                        </a:rPr>
                        <a:t>pbb</a:t>
                      </a:r>
                      <a:r>
                        <a:rPr lang="sv-SE" sz="1800" u="none" strike="noStrike" cap="none" dirty="0">
                          <a:solidFill>
                            <a:schemeClr val="dk1"/>
                          </a:solidFill>
                          <a:latin typeface="Roboto"/>
                          <a:ea typeface="Roboto"/>
                          <a:cs typeface="Roboto"/>
                          <a:sym typeface="Roboto"/>
                        </a:rPr>
                        <a:t> = 3100</a:t>
                      </a:r>
                      <a:r>
                        <a:rPr lang="sv-SE" sz="1800" u="none" strike="noStrike" cap="none" baseline="0" dirty="0">
                          <a:solidFill>
                            <a:schemeClr val="dk1"/>
                          </a:solidFill>
                          <a:latin typeface="Roboto"/>
                          <a:ea typeface="Roboto"/>
                          <a:cs typeface="Roboto"/>
                          <a:sym typeface="Roboto"/>
                        </a:rPr>
                        <a:t> </a:t>
                      </a:r>
                      <a:r>
                        <a:rPr lang="sv-SE" sz="1800" u="none" strike="noStrike" cap="none" dirty="0">
                          <a:solidFill>
                            <a:schemeClr val="dk1"/>
                          </a:solidFill>
                          <a:latin typeface="Roboto"/>
                          <a:ea typeface="Roboto"/>
                          <a:cs typeface="Roboto"/>
                          <a:sym typeface="Roboto"/>
                        </a:rPr>
                        <a:t>kr/år</a:t>
                      </a:r>
                      <a:endParaRPr sz="1800" u="none" strike="noStrike" cap="none" dirty="0">
                        <a:solidFill>
                          <a:schemeClr val="dk1"/>
                        </a:solidFill>
                        <a:latin typeface="Roboto"/>
                        <a:ea typeface="Roboto"/>
                        <a:cs typeface="Roboto"/>
                        <a:sym typeface="Roboto"/>
                      </a:endParaRPr>
                    </a:p>
                  </a:txBody>
                  <a:tcPr marL="44450" marR="44450" marT="45725" marB="45725" anchor="ctr"/>
                </a:tc>
                <a:extLst>
                  <a:ext uri="{0D108BD9-81ED-4DB2-BD59-A6C34878D82A}">
                    <a16:rowId xmlns:a16="http://schemas.microsoft.com/office/drawing/2014/main" val="10002"/>
                  </a:ext>
                </a:extLst>
              </a:tr>
              <a:tr h="228600">
                <a:tc>
                  <a:txBody>
                    <a:bodyPr/>
                    <a:lstStyle/>
                    <a:p>
                      <a:pPr marL="0" marR="0" lvl="0" indent="0" algn="l" rtl="0">
                        <a:lnSpc>
                          <a:spcPct val="115000"/>
                        </a:lnSpc>
                        <a:spcBef>
                          <a:spcPts val="0"/>
                        </a:spcBef>
                        <a:spcAft>
                          <a:spcPts val="0"/>
                        </a:spcAft>
                        <a:buNone/>
                      </a:pPr>
                      <a:r>
                        <a:rPr lang="sv-SE" sz="1800" u="none" strike="noStrike" cap="none">
                          <a:solidFill>
                            <a:schemeClr val="dk1"/>
                          </a:solidFill>
                          <a:latin typeface="Roboto"/>
                          <a:ea typeface="Roboto"/>
                          <a:cs typeface="Roboto"/>
                          <a:sym typeface="Roboto"/>
                        </a:rPr>
                        <a:t>500 - Mkr</a:t>
                      </a:r>
                      <a:endParaRPr sz="1800" u="none" strike="noStrike" cap="none">
                        <a:solidFill>
                          <a:schemeClr val="dk1"/>
                        </a:solidFill>
                        <a:latin typeface="Roboto"/>
                        <a:ea typeface="Roboto"/>
                        <a:cs typeface="Roboto"/>
                        <a:sym typeface="Roboto"/>
                      </a:endParaRPr>
                    </a:p>
                  </a:txBody>
                  <a:tcPr marL="44450" marR="44450" marT="45725" marB="45725" anchor="ctr"/>
                </a:tc>
                <a:tc>
                  <a:txBody>
                    <a:bodyPr/>
                    <a:lstStyle/>
                    <a:p>
                      <a:pPr marL="0" marR="0" lvl="0" indent="0" algn="l" rtl="0">
                        <a:lnSpc>
                          <a:spcPct val="115000"/>
                        </a:lnSpc>
                        <a:spcBef>
                          <a:spcPts val="0"/>
                        </a:spcBef>
                        <a:spcAft>
                          <a:spcPts val="0"/>
                        </a:spcAft>
                        <a:buNone/>
                      </a:pPr>
                      <a:r>
                        <a:rPr lang="sv-SE" sz="1800" u="none" strike="noStrike" cap="none">
                          <a:solidFill>
                            <a:schemeClr val="dk1"/>
                          </a:solidFill>
                          <a:latin typeface="Roboto"/>
                          <a:ea typeface="Roboto"/>
                          <a:cs typeface="Roboto"/>
                          <a:sym typeface="Roboto"/>
                        </a:rPr>
                        <a:t>1500 kr/år</a:t>
                      </a:r>
                      <a:endParaRPr sz="1800" u="none" strike="noStrike" cap="none">
                        <a:solidFill>
                          <a:schemeClr val="dk1"/>
                        </a:solidFill>
                        <a:latin typeface="Roboto"/>
                        <a:ea typeface="Roboto"/>
                        <a:cs typeface="Roboto"/>
                        <a:sym typeface="Roboto"/>
                      </a:endParaRPr>
                    </a:p>
                  </a:txBody>
                  <a:tcPr marL="44450" marR="44450" marT="45725" marB="45725" anchor="ctr"/>
                </a:tc>
                <a:tc>
                  <a:txBody>
                    <a:bodyPr/>
                    <a:lstStyle/>
                    <a:p>
                      <a:pPr marL="0" marR="0" lvl="0" indent="0" algn="l" rtl="0">
                        <a:lnSpc>
                          <a:spcPct val="115000"/>
                        </a:lnSpc>
                        <a:spcBef>
                          <a:spcPts val="0"/>
                        </a:spcBef>
                        <a:spcAft>
                          <a:spcPts val="0"/>
                        </a:spcAft>
                        <a:buNone/>
                      </a:pPr>
                      <a:r>
                        <a:rPr lang="sv-SE" sz="1800" u="none" strike="noStrike" cap="none" dirty="0">
                          <a:solidFill>
                            <a:schemeClr val="dk1"/>
                          </a:solidFill>
                          <a:latin typeface="Roboto"/>
                          <a:ea typeface="Roboto"/>
                          <a:cs typeface="Roboto"/>
                          <a:sym typeface="Roboto"/>
                        </a:rPr>
                        <a:t>1/10 </a:t>
                      </a:r>
                      <a:r>
                        <a:rPr lang="sv-SE" sz="1800" u="none" strike="noStrike" cap="none" dirty="0" err="1">
                          <a:solidFill>
                            <a:schemeClr val="dk1"/>
                          </a:solidFill>
                          <a:latin typeface="Roboto"/>
                          <a:ea typeface="Roboto"/>
                          <a:cs typeface="Roboto"/>
                          <a:sym typeface="Roboto"/>
                        </a:rPr>
                        <a:t>pbb</a:t>
                      </a:r>
                      <a:r>
                        <a:rPr lang="sv-SE" sz="1800" u="none" strike="noStrike" cap="none" dirty="0">
                          <a:solidFill>
                            <a:schemeClr val="dk1"/>
                          </a:solidFill>
                          <a:latin typeface="Roboto"/>
                          <a:ea typeface="Roboto"/>
                          <a:cs typeface="Roboto"/>
                          <a:sym typeface="Roboto"/>
                        </a:rPr>
                        <a:t> = 4 650kr/år</a:t>
                      </a:r>
                      <a:endParaRPr sz="1800" u="none" strike="noStrike" cap="none" dirty="0">
                        <a:solidFill>
                          <a:schemeClr val="dk1"/>
                        </a:solidFill>
                        <a:latin typeface="Roboto"/>
                        <a:ea typeface="Roboto"/>
                        <a:cs typeface="Roboto"/>
                        <a:sym typeface="Roboto"/>
                      </a:endParaRPr>
                    </a:p>
                  </a:txBody>
                  <a:tcPr marL="44450" marR="44450" marT="45725" marB="45725"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436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body" idx="1"/>
          </p:nvPr>
        </p:nvSpPr>
        <p:spPr>
          <a:xfrm>
            <a:off x="442443" y="862694"/>
            <a:ext cx="6872700" cy="563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A5CF4C"/>
              </a:buClr>
              <a:buSzPts val="2400"/>
              <a:buNone/>
            </a:pPr>
            <a:r>
              <a:rPr lang="sv-SE" sz="2400" b="0">
                <a:solidFill>
                  <a:srgbClr val="A5CF4C"/>
                </a:solidFill>
                <a:latin typeface="Roboto Black"/>
                <a:ea typeface="Roboto Black"/>
                <a:cs typeface="Roboto Black"/>
                <a:sym typeface="Roboto Black"/>
              </a:rPr>
              <a:t>FÖRSLAG TILL BESLUT</a:t>
            </a:r>
            <a:endParaRPr/>
          </a:p>
        </p:txBody>
      </p:sp>
      <p:sp>
        <p:nvSpPr>
          <p:cNvPr id="134" name="Google Shape;134;p23"/>
          <p:cNvSpPr txBox="1"/>
          <p:nvPr/>
        </p:nvSpPr>
        <p:spPr>
          <a:xfrm>
            <a:off x="442449" y="2063875"/>
            <a:ext cx="8144959" cy="3196200"/>
          </a:xfrm>
          <a:prstGeom prst="rect">
            <a:avLst/>
          </a:prstGeom>
          <a:noFill/>
          <a:ln>
            <a:noFill/>
          </a:ln>
        </p:spPr>
        <p:txBody>
          <a:bodyPr spcFirstLastPara="1" wrap="square" lIns="91425" tIns="45700" rIns="91425" bIns="45700" anchor="t" anchorCtr="0">
            <a:noAutofit/>
          </a:bodyPr>
          <a:lstStyle/>
          <a:p>
            <a:pPr marL="342900" lvl="0" indent="-342900">
              <a:buFont typeface="+mj-lt"/>
              <a:buAutoNum type="arabicPeriod"/>
            </a:pPr>
            <a:r>
              <a:rPr lang="sv-SE" sz="1800" dirty="0">
                <a:latin typeface="Roboto Light" panose="02000000000000000000" pitchFamily="2" charset="0"/>
                <a:ea typeface="Roboto Light" panose="02000000000000000000" pitchFamily="2" charset="0"/>
              </a:rPr>
              <a:t>Årsmötet ger styrelsen i uppdrag att bilda 100Gruppen Servicebolag AB.</a:t>
            </a:r>
          </a:p>
          <a:p>
            <a:pPr marL="342900" lvl="0" indent="-342900">
              <a:buFont typeface="+mj-lt"/>
              <a:buAutoNum type="arabicPeriod"/>
            </a:pPr>
            <a:r>
              <a:rPr lang="sv-SE" sz="1800" dirty="0">
                <a:latin typeface="Roboto Light" panose="02000000000000000000" pitchFamily="2" charset="0"/>
                <a:ea typeface="Roboto Light" panose="02000000000000000000" pitchFamily="2" charset="0"/>
              </a:rPr>
              <a:t>Styrelsen ansvarar för att upprätta och nedteckna bolagsordning.</a:t>
            </a:r>
          </a:p>
          <a:p>
            <a:pPr marL="342900" lvl="0" indent="-342900">
              <a:buFont typeface="+mj-lt"/>
              <a:buAutoNum type="arabicPeriod"/>
            </a:pPr>
            <a:r>
              <a:rPr lang="sv-SE" sz="1800" dirty="0">
                <a:latin typeface="Roboto Light" panose="02000000000000000000" pitchFamily="2" charset="0"/>
                <a:ea typeface="Roboto Light" panose="02000000000000000000" pitchFamily="2" charset="0"/>
              </a:rPr>
              <a:t>100Gruppens styrelse utser Servicebolagets styrelse.</a:t>
            </a:r>
          </a:p>
          <a:p>
            <a:pPr marL="715963" lvl="8" indent="-342900">
              <a:buFont typeface="+mj-lt"/>
              <a:buAutoNum type="alphaLcParenR"/>
            </a:pPr>
            <a:r>
              <a:rPr lang="sv-SE" sz="1800" dirty="0">
                <a:latin typeface="Roboto Light" panose="02000000000000000000" pitchFamily="2" charset="0"/>
                <a:ea typeface="Roboto Light" panose="02000000000000000000" pitchFamily="2" charset="0"/>
              </a:rPr>
              <a:t>Sammansättning av Servicebolagets styrelse regleras i bolagsordningen</a:t>
            </a:r>
          </a:p>
          <a:p>
            <a:pPr marL="715963" lvl="8" indent="-342900">
              <a:buFont typeface="+mj-lt"/>
              <a:buAutoNum type="alphaLcParenR"/>
            </a:pPr>
            <a:r>
              <a:rPr lang="sv-SE" sz="1800" dirty="0">
                <a:latin typeface="Roboto Light" panose="02000000000000000000" pitchFamily="2" charset="0"/>
                <a:ea typeface="Roboto Light" panose="02000000000000000000" pitchFamily="2" charset="0"/>
              </a:rPr>
              <a:t>Info till Årsmötet, som har diskuterats i 100Gruppens styrelse – 2 idéer av sammanställningar av styrelsen:</a:t>
            </a:r>
          </a:p>
          <a:p>
            <a:pPr marL="1343025" lvl="3" indent="-400050">
              <a:buFont typeface="+mj-lt"/>
              <a:buAutoNum type="romanLcPeriod"/>
            </a:pPr>
            <a:r>
              <a:rPr lang="sv-SE" sz="1800" dirty="0">
                <a:latin typeface="Roboto Light" panose="02000000000000000000" pitchFamily="2" charset="0"/>
                <a:ea typeface="Roboto Light" panose="02000000000000000000" pitchFamily="2" charset="0"/>
              </a:rPr>
              <a:t>Minst 2 personer från 100Gruppens styrelse och minst 1 suppleant (medlem utanför 100Gruppens styrelsen)</a:t>
            </a:r>
          </a:p>
          <a:p>
            <a:pPr marL="1343025" lvl="3" indent="-400050">
              <a:buFont typeface="+mj-lt"/>
              <a:buAutoNum type="romanLcPeriod"/>
            </a:pPr>
            <a:r>
              <a:rPr lang="sv-SE" sz="1800" dirty="0">
                <a:latin typeface="Roboto Light" panose="02000000000000000000" pitchFamily="2" charset="0"/>
                <a:ea typeface="Roboto Light" panose="02000000000000000000" pitchFamily="2" charset="0"/>
              </a:rPr>
              <a:t>Två ordinarie plus minst en Ledamot från 100Gruppens medlemmar utses av 100Gruppens styrelse</a:t>
            </a:r>
          </a:p>
          <a:p>
            <a:pPr marL="342900" lvl="0" indent="-342900">
              <a:buFont typeface="+mj-lt"/>
              <a:buAutoNum type="arabicPeriod"/>
            </a:pPr>
            <a:r>
              <a:rPr lang="sv-SE" sz="1800" dirty="0">
                <a:latin typeface="Roboto Light" panose="02000000000000000000" pitchFamily="2" charset="0"/>
                <a:ea typeface="Roboto Light" panose="02000000000000000000" pitchFamily="2" charset="0"/>
              </a:rPr>
              <a:t>Servicebolaget driver den operativa verksamheten.</a:t>
            </a:r>
          </a:p>
          <a:p>
            <a:pPr marL="342900" lvl="0" indent="-342900">
              <a:buFont typeface="+mj-lt"/>
              <a:buAutoNum type="arabicPeriod"/>
            </a:pPr>
            <a:r>
              <a:rPr lang="sv-SE" sz="1800" dirty="0">
                <a:latin typeface="Roboto Light" panose="02000000000000000000" pitchFamily="2" charset="0"/>
                <a:ea typeface="Roboto Light" panose="02000000000000000000" pitchFamily="2" charset="0"/>
              </a:rPr>
              <a:t>Servicebolagets styrelse utför administrativa arbete eller anlitar lämplig kompetens/företag.</a:t>
            </a:r>
          </a:p>
          <a:p>
            <a:pPr marL="342900" lvl="0" indent="-342900">
              <a:buFont typeface="+mj-lt"/>
              <a:buAutoNum type="arabicPeriod"/>
            </a:pPr>
            <a:r>
              <a:rPr lang="sv-SE" sz="1800" dirty="0">
                <a:latin typeface="Roboto Light" panose="02000000000000000000" pitchFamily="2" charset="0"/>
                <a:ea typeface="Roboto Light" panose="02000000000000000000" pitchFamily="2" charset="0"/>
              </a:rPr>
              <a:t>Servicebolaget rapporterar till 100Gruppens styrelse.</a:t>
            </a:r>
          </a:p>
          <a:p>
            <a:pPr marL="0" marR="0" lvl="0" indent="0" algn="l" rtl="0">
              <a:spcBef>
                <a:spcPts val="0"/>
              </a:spcBef>
              <a:spcAft>
                <a:spcPts val="0"/>
              </a:spcAft>
              <a:buNone/>
            </a:pPr>
            <a:endParaRPr sz="1800" dirty="0">
              <a:solidFill>
                <a:schemeClr val="dk1"/>
              </a:solidFill>
              <a:latin typeface="Roboto Light" panose="02000000000000000000" pitchFamily="2" charset="0"/>
              <a:ea typeface="Roboto Light" panose="02000000000000000000" pitchFamily="2" charset="0"/>
              <a:cs typeface="Roboto Light"/>
              <a:sym typeface="Roboto Light"/>
            </a:endParaRPr>
          </a:p>
        </p:txBody>
      </p:sp>
      <p:sp>
        <p:nvSpPr>
          <p:cNvPr id="135" name="Google Shape;135;p23"/>
          <p:cNvSpPr txBox="1"/>
          <p:nvPr/>
        </p:nvSpPr>
        <p:spPr>
          <a:xfrm>
            <a:off x="442442" y="1531264"/>
            <a:ext cx="6872700" cy="383700"/>
          </a:xfrm>
          <a:prstGeom prst="rect">
            <a:avLst/>
          </a:prstGeom>
          <a:noFill/>
          <a:ln>
            <a:noFill/>
          </a:ln>
        </p:spPr>
        <p:txBody>
          <a:bodyPr spcFirstLastPara="1" wrap="square" lIns="7200" tIns="0" rIns="0" bIns="0" anchor="t" anchorCtr="0">
            <a:noAutofit/>
          </a:bodyPr>
          <a:lstStyle/>
          <a:p>
            <a:pPr marL="0" marR="0" lvl="0" indent="0" algn="l" rtl="0">
              <a:spcBef>
                <a:spcPts val="0"/>
              </a:spcBef>
              <a:spcAft>
                <a:spcPts val="0"/>
              </a:spcAft>
              <a:buClr>
                <a:schemeClr val="dk1"/>
              </a:buClr>
              <a:buSzPts val="2400"/>
              <a:buFont typeface="Merriweather Sans"/>
              <a:buNone/>
            </a:pPr>
            <a:r>
              <a:rPr lang="sv-SE" sz="2400">
                <a:solidFill>
                  <a:schemeClr val="dk1"/>
                </a:solidFill>
                <a:latin typeface="Roboto Black"/>
                <a:ea typeface="Roboto Black"/>
                <a:cs typeface="Roboto Black"/>
                <a:sym typeface="Roboto Black"/>
              </a:rPr>
              <a:t>Process - starta bolaget</a:t>
            </a:r>
            <a:endParaRPr/>
          </a:p>
        </p:txBody>
      </p:sp>
      <p:pic>
        <p:nvPicPr>
          <p:cNvPr id="136" name="Google Shape;136;p23"/>
          <p:cNvPicPr preferRelativeResize="0"/>
          <p:nvPr/>
        </p:nvPicPr>
        <p:blipFill>
          <a:blip r:embed="rId3">
            <a:alphaModFix/>
          </a:blip>
          <a:stretch>
            <a:fillRect/>
          </a:stretch>
        </p:blipFill>
        <p:spPr>
          <a:xfrm>
            <a:off x="8788142" y="2358014"/>
            <a:ext cx="2961408" cy="296140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sz="2400" dirty="0" err="1">
                <a:latin typeface="Roboto Black" panose="02000000000000000000" pitchFamily="2" charset="0"/>
                <a:ea typeface="Roboto Black" panose="02000000000000000000" pitchFamily="2" charset="0"/>
              </a:rPr>
              <a:t>Bilaga</a:t>
            </a:r>
            <a:r>
              <a:rPr lang="en-US" sz="2400" dirty="0">
                <a:latin typeface="Roboto Black" panose="02000000000000000000" pitchFamily="2" charset="0"/>
                <a:ea typeface="Roboto Black" panose="02000000000000000000" pitchFamily="2" charset="0"/>
              </a:rPr>
              <a:t>: Valet av </a:t>
            </a:r>
            <a:r>
              <a:rPr lang="en-US" sz="2400" dirty="0" err="1">
                <a:latin typeface="Roboto Black" panose="02000000000000000000" pitchFamily="2" charset="0"/>
                <a:ea typeface="Roboto Black" panose="02000000000000000000" pitchFamily="2" charset="0"/>
              </a:rPr>
              <a:t>bolagsform</a:t>
            </a:r>
            <a:endParaRPr lang="en-US" sz="2400" dirty="0">
              <a:latin typeface="Roboto Black" panose="02000000000000000000" pitchFamily="2" charset="0"/>
              <a:ea typeface="Roboto Black" panose="02000000000000000000" pitchFamily="2" charset="0"/>
            </a:endParaRPr>
          </a:p>
        </p:txBody>
      </p:sp>
      <p:pic>
        <p:nvPicPr>
          <p:cNvPr id="9" name="Picture 8" descr="Skärmklipp 2019-04-05 14.34.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180" y="1090790"/>
            <a:ext cx="7675224" cy="5407760"/>
          </a:xfrm>
          <a:prstGeom prst="rect">
            <a:avLst/>
          </a:prstGeom>
        </p:spPr>
      </p:pic>
    </p:spTree>
    <p:extLst>
      <p:ext uri="{BB962C8B-B14F-4D97-AF65-F5344CB8AC3E}">
        <p14:creationId xmlns:p14="http://schemas.microsoft.com/office/powerpoint/2010/main" val="4108074640"/>
      </p:ext>
    </p:extLst>
  </p:cSld>
  <p:clrMapOvr>
    <a:masterClrMapping/>
  </p:clrMapOvr>
</p:sld>
</file>

<file path=ppt/theme/theme1.xml><?xml version="1.0" encoding="utf-8"?>
<a:theme xmlns:a="http://schemas.openxmlformats.org/drawingml/2006/main" name="Tema1_LINK">
  <a:themeElements>
    <a:clrScheme name="LINK arkitektur">
      <a:dk1>
        <a:srgbClr val="000000"/>
      </a:dk1>
      <a:lt1>
        <a:srgbClr val="FFFFFF"/>
      </a:lt1>
      <a:dk2>
        <a:srgbClr val="FFFFFF"/>
      </a:dk2>
      <a:lt2>
        <a:srgbClr val="FFFFFF"/>
      </a:lt2>
      <a:accent1>
        <a:srgbClr val="FFFFFF"/>
      </a:accent1>
      <a:accent2>
        <a:srgbClr val="000000"/>
      </a:accent2>
      <a:accent3>
        <a:srgbClr val="FF396F"/>
      </a:accent3>
      <a:accent4>
        <a:srgbClr val="8CC2C1"/>
      </a:accent4>
      <a:accent5>
        <a:srgbClr val="FFFFFF"/>
      </a:accent5>
      <a:accent6>
        <a:srgbClr val="FFFFF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442</Words>
  <Application>Microsoft Office PowerPoint</Application>
  <PresentationFormat>Bredbild</PresentationFormat>
  <Paragraphs>49</Paragraphs>
  <Slides>5</Slides>
  <Notes>4</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5</vt:i4>
      </vt:variant>
    </vt:vector>
  </HeadingPairs>
  <TitlesOfParts>
    <vt:vector size="12" baseType="lpstr">
      <vt:lpstr>Calibri</vt:lpstr>
      <vt:lpstr>Roboto Black</vt:lpstr>
      <vt:lpstr>Roboto</vt:lpstr>
      <vt:lpstr>Merriweather Sans</vt:lpstr>
      <vt:lpstr>Arial</vt:lpstr>
      <vt:lpstr>Roboto Light</vt:lpstr>
      <vt:lpstr>Tema1_LINK</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Ivana Kildsgaard</dc:creator>
  <cp:lastModifiedBy>Ivana Kildsgaard</cp:lastModifiedBy>
  <cp:revision>17</cp:revision>
  <dcterms:modified xsi:type="dcterms:W3CDTF">2019-04-17T10:25:05Z</dcterms:modified>
</cp:coreProperties>
</file>