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6" r:id="rId2"/>
  </p:sldMasterIdLst>
  <p:notesMasterIdLst>
    <p:notesMasterId r:id="rId16"/>
  </p:notesMasterIdLst>
  <p:sldIdLst>
    <p:sldId id="262" r:id="rId3"/>
    <p:sldId id="292" r:id="rId4"/>
    <p:sldId id="257" r:id="rId5"/>
    <p:sldId id="266" r:id="rId6"/>
    <p:sldId id="284" r:id="rId7"/>
    <p:sldId id="282" r:id="rId8"/>
    <p:sldId id="283" r:id="rId9"/>
    <p:sldId id="285" r:id="rId10"/>
    <p:sldId id="286" r:id="rId11"/>
    <p:sldId id="287" r:id="rId12"/>
    <p:sldId id="289" r:id="rId13"/>
    <p:sldId id="290"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F4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5565" autoAdjust="0"/>
  </p:normalViewPr>
  <p:slideViewPr>
    <p:cSldViewPr snapToGrid="0">
      <p:cViewPr varScale="1">
        <p:scale>
          <a:sx n="66" d="100"/>
          <a:sy n="66" d="100"/>
        </p:scale>
        <p:origin x="24" y="471"/>
      </p:cViewPr>
      <p:guideLst>
        <p:guide orient="horz" pos="2160"/>
        <p:guide pos="3840"/>
      </p:guideLst>
    </p:cSldViewPr>
  </p:slideViewPr>
  <p:outlineViewPr>
    <p:cViewPr>
      <p:scale>
        <a:sx n="33" d="100"/>
        <a:sy n="33" d="100"/>
      </p:scale>
      <p:origin x="0" y="-477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3C900-A12D-422C-B7FF-AD631F47C059}" type="datetimeFigureOut">
              <a:rPr lang="sv-SE" smtClean="0"/>
              <a:t>2017-04-27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84528-772E-4B98-85E6-5C130050E762}" type="slidenum">
              <a:rPr lang="sv-SE" smtClean="0"/>
              <a:t>‹#›</a:t>
            </a:fld>
            <a:endParaRPr lang="sv-SE"/>
          </a:p>
        </p:txBody>
      </p:sp>
    </p:spTree>
    <p:extLst>
      <p:ext uri="{BB962C8B-B14F-4D97-AF65-F5344CB8AC3E}">
        <p14:creationId xmlns:p14="http://schemas.microsoft.com/office/powerpoint/2010/main" val="342776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7D43-2A75-4270-ACF5-A8071EB6A38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0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13</a:t>
            </a:fld>
            <a:endParaRPr lang="sv-SE"/>
          </a:p>
        </p:txBody>
      </p:sp>
    </p:spTree>
    <p:extLst>
      <p:ext uri="{BB962C8B-B14F-4D97-AF65-F5344CB8AC3E}">
        <p14:creationId xmlns:p14="http://schemas.microsoft.com/office/powerpoint/2010/main" val="373756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5</a:t>
            </a:fld>
            <a:endParaRPr lang="sv-SE"/>
          </a:p>
        </p:txBody>
      </p:sp>
    </p:spTree>
    <p:extLst>
      <p:ext uri="{BB962C8B-B14F-4D97-AF65-F5344CB8AC3E}">
        <p14:creationId xmlns:p14="http://schemas.microsoft.com/office/powerpoint/2010/main" val="408536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6</a:t>
            </a:fld>
            <a:endParaRPr lang="sv-SE"/>
          </a:p>
        </p:txBody>
      </p:sp>
    </p:spTree>
    <p:extLst>
      <p:ext uri="{BB962C8B-B14F-4D97-AF65-F5344CB8AC3E}">
        <p14:creationId xmlns:p14="http://schemas.microsoft.com/office/powerpoint/2010/main" val="14261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Analysera informationsinnehåll i primärt Säkerhetsdatablad, Byggvarudeklarationer och </a:t>
            </a:r>
            <a:r>
              <a:rPr lang="sv-SE" sz="1200" kern="1200" dirty="0" err="1">
                <a:solidFill>
                  <a:schemeClr val="tx1"/>
                </a:solidFill>
                <a:effectLst/>
                <a:latin typeface="+mn-lt"/>
                <a:ea typeface="+mn-ea"/>
                <a:cs typeface="+mn-cs"/>
              </a:rPr>
              <a:t>EPD:er</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Kategorisera vilka av dessa som är möjliga att omvandla till egenskaper enligt strukturen i ETIM</a:t>
            </a:r>
          </a:p>
          <a:p>
            <a:pPr lvl="0"/>
            <a:r>
              <a:rPr lang="sv-SE" sz="1200" kern="1200" dirty="0">
                <a:solidFill>
                  <a:schemeClr val="tx1"/>
                </a:solidFill>
                <a:effectLst/>
                <a:latin typeface="+mn-lt"/>
                <a:ea typeface="+mn-ea"/>
                <a:cs typeface="+mn-cs"/>
              </a:rPr>
              <a:t>Identifiera källan till dessa egenskaper ur den bruttolista som togs fram i steg 1 av projektet</a:t>
            </a:r>
          </a:p>
          <a:p>
            <a:pPr lvl="0"/>
            <a:r>
              <a:rPr lang="sv-SE" sz="1200" kern="1200" dirty="0">
                <a:solidFill>
                  <a:schemeClr val="tx1"/>
                </a:solidFill>
                <a:effectLst/>
                <a:latin typeface="+mn-lt"/>
                <a:ea typeface="+mn-ea"/>
                <a:cs typeface="+mn-cs"/>
              </a:rPr>
              <a:t>Tillföra egenskaper till produktgruppsmallar utifrån ovanstående förutsättningar</a:t>
            </a:r>
          </a:p>
          <a:p>
            <a:pPr lvl="0"/>
            <a:r>
              <a:rPr lang="sv-SE" sz="1200" kern="1200" dirty="0">
                <a:solidFill>
                  <a:schemeClr val="tx1"/>
                </a:solidFill>
                <a:effectLst/>
                <a:latin typeface="+mn-lt"/>
                <a:ea typeface="+mn-ea"/>
                <a:cs typeface="+mn-cs"/>
              </a:rPr>
              <a:t>Addera unika egenskaper till artiklar tillhörande aktuella produktgrupper</a:t>
            </a:r>
          </a:p>
          <a:p>
            <a:pPr lvl="0"/>
            <a:r>
              <a:rPr lang="sv-SE" sz="1200" kern="1200" dirty="0">
                <a:solidFill>
                  <a:schemeClr val="tx1"/>
                </a:solidFill>
                <a:effectLst/>
                <a:latin typeface="+mn-lt"/>
                <a:ea typeface="+mn-ea"/>
                <a:cs typeface="+mn-cs"/>
              </a:rPr>
              <a:t>Skapa kvalitetssäkrade flöden för överföring av digital unik artikelinformation och egenskaper</a:t>
            </a:r>
          </a:p>
          <a:p>
            <a:pPr lvl="0"/>
            <a:r>
              <a:rPr lang="sv-SE" sz="1200" kern="1200" dirty="0">
                <a:solidFill>
                  <a:schemeClr val="tx1"/>
                </a:solidFill>
                <a:effectLst/>
                <a:latin typeface="+mn-lt"/>
                <a:ea typeface="+mn-ea"/>
                <a:cs typeface="+mn-cs"/>
              </a:rPr>
              <a:t>Definiera processer för fysiska flöden med fokus på spårbarhet</a:t>
            </a:r>
          </a:p>
          <a:p>
            <a:pPr lvl="0"/>
            <a:r>
              <a:rPr lang="sv-SE" sz="1200" kern="1200" dirty="0">
                <a:solidFill>
                  <a:schemeClr val="tx1"/>
                </a:solidFill>
                <a:effectLst/>
                <a:latin typeface="+mn-lt"/>
                <a:ea typeface="+mn-ea"/>
                <a:cs typeface="+mn-cs"/>
              </a:rPr>
              <a:t>Genomföra tester av informationsflödet med aktörerna i projektet</a:t>
            </a:r>
          </a:p>
          <a:p>
            <a:r>
              <a:rPr lang="sv-SE" sz="1200" kern="1200" dirty="0">
                <a:solidFill>
                  <a:schemeClr val="tx1"/>
                </a:solidFill>
                <a:effectLst/>
                <a:latin typeface="+mn-lt"/>
                <a:ea typeface="+mn-ea"/>
                <a:cs typeface="+mn-cs"/>
              </a:rPr>
              <a:t>Ta fram en guide för implementering</a:t>
            </a:r>
          </a:p>
          <a:p>
            <a:endParaRPr lang="sv-SE" dirty="0"/>
          </a:p>
          <a:p>
            <a:r>
              <a:rPr lang="sv-SE" dirty="0"/>
              <a:t>ETIM modellen är helt enkelt en logisk, otvetydig klassificering (taxonomi) av produkter i olika produktklasser (kategorier), med avsikten att alla inom branschen ska kunna kommunicera uppgifter utan missförstånd och där samma begrepp tolkas lika av alla parter. ETIM modellen definierar de viktigaste tekniska egenskaperna hos varje produktklass för att beskriva en produkt och för att enkelt hitta de produkter man söker. Varje ETIM klass har också flera synonymer i de fall samma produkt uttrycks med olika begrepp för att underlätta exempelvis att söka efter produkter.</a:t>
            </a:r>
          </a:p>
          <a:p>
            <a:r>
              <a:rPr lang="sv-SE" dirty="0"/>
              <a:t>Totalt finns det omkring 50 artikelgrupper i ETIM. En av dessa är Ljuskällor. I gruppen Ljuskällor ingår </a:t>
            </a:r>
            <a:r>
              <a:rPr lang="sv-SE" dirty="0" err="1"/>
              <a:t>bl</a:t>
            </a:r>
            <a:r>
              <a:rPr lang="sv-SE" dirty="0"/>
              <a:t> a artikelklassen Normallampor. Normallampor beskrivs med 16 olika egenskaper. Andra artikelklasser kan ha fler eller färre egenskaper.</a:t>
            </a:r>
          </a:p>
        </p:txBody>
      </p:sp>
      <p:sp>
        <p:nvSpPr>
          <p:cNvPr id="4" name="Platshållare för bildnummer 3"/>
          <p:cNvSpPr>
            <a:spLocks noGrp="1"/>
          </p:cNvSpPr>
          <p:nvPr>
            <p:ph type="sldNum" sz="quarter" idx="10"/>
          </p:nvPr>
        </p:nvSpPr>
        <p:spPr/>
        <p:txBody>
          <a:bodyPr/>
          <a:lstStyle/>
          <a:p>
            <a:fld id="{B8047D43-2A75-4270-ACF5-A8071EB6A381}" type="slidenum">
              <a:rPr lang="sv-SE" smtClean="0"/>
              <a:t>7</a:t>
            </a:fld>
            <a:endParaRPr lang="sv-SE"/>
          </a:p>
        </p:txBody>
      </p:sp>
    </p:spTree>
    <p:extLst>
      <p:ext uri="{BB962C8B-B14F-4D97-AF65-F5344CB8AC3E}">
        <p14:creationId xmlns:p14="http://schemas.microsoft.com/office/powerpoint/2010/main" val="239879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8</a:t>
            </a:fld>
            <a:endParaRPr lang="sv-SE"/>
          </a:p>
        </p:txBody>
      </p:sp>
    </p:spTree>
    <p:extLst>
      <p:ext uri="{BB962C8B-B14F-4D97-AF65-F5344CB8AC3E}">
        <p14:creationId xmlns:p14="http://schemas.microsoft.com/office/powerpoint/2010/main" val="345686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9</a:t>
            </a:fld>
            <a:endParaRPr lang="sv-SE"/>
          </a:p>
        </p:txBody>
      </p:sp>
    </p:spTree>
    <p:extLst>
      <p:ext uri="{BB962C8B-B14F-4D97-AF65-F5344CB8AC3E}">
        <p14:creationId xmlns:p14="http://schemas.microsoft.com/office/powerpoint/2010/main" val="386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10</a:t>
            </a:fld>
            <a:endParaRPr lang="sv-SE"/>
          </a:p>
        </p:txBody>
      </p:sp>
    </p:spTree>
    <p:extLst>
      <p:ext uri="{BB962C8B-B14F-4D97-AF65-F5344CB8AC3E}">
        <p14:creationId xmlns:p14="http://schemas.microsoft.com/office/powerpoint/2010/main" val="319445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11</a:t>
            </a:fld>
            <a:endParaRPr lang="sv-SE"/>
          </a:p>
        </p:txBody>
      </p:sp>
    </p:spTree>
    <p:extLst>
      <p:ext uri="{BB962C8B-B14F-4D97-AF65-F5344CB8AC3E}">
        <p14:creationId xmlns:p14="http://schemas.microsoft.com/office/powerpoint/2010/main" val="330099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Bygg- och anläggningssektorn saknar idag fungerande överföring av digital information som rör miljö och hållbarhet för produkter och artiklar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En förutsättning för spårbarhet är att all information överförs kvalitetssäkrat från källan till </a:t>
            </a:r>
            <a:r>
              <a:rPr lang="sv-SE" sz="1200" b="0" i="1" u="none" strike="noStrike" kern="1200" baseline="0" dirty="0">
                <a:solidFill>
                  <a:schemeClr val="tx1"/>
                </a:solidFill>
                <a:latin typeface="+mn-lt"/>
                <a:ea typeface="+mn-ea"/>
                <a:cs typeface="+mn-cs"/>
              </a:rPr>
              <a:t>samtliga </a:t>
            </a:r>
            <a:r>
              <a:rPr lang="sv-SE" sz="1200" b="0" i="0" u="none" strike="noStrike" kern="1200" baseline="0" dirty="0">
                <a:solidFill>
                  <a:schemeClr val="tx1"/>
                </a:solidFill>
                <a:latin typeface="+mn-lt"/>
                <a:ea typeface="+mn-ea"/>
                <a:cs typeface="+mn-cs"/>
              </a:rPr>
              <a:t>övriga parter.</a:t>
            </a:r>
          </a:p>
          <a:p>
            <a:r>
              <a:rPr lang="sv-SE" sz="1200" b="0" i="0" u="none" strike="noStrike" kern="1200" baseline="0" dirty="0">
                <a:solidFill>
                  <a:schemeClr val="tx1"/>
                </a:solidFill>
                <a:latin typeface="+mn-lt"/>
                <a:ea typeface="+mn-ea"/>
                <a:cs typeface="+mn-cs"/>
              </a:rPr>
              <a:t>För att det ska vara möjligt att genomföra krävs:</a:t>
            </a:r>
          </a:p>
          <a:p>
            <a:r>
              <a:rPr lang="sv-SE" sz="1200" b="0" i="0" u="none" strike="noStrike" kern="1200" baseline="0" dirty="0">
                <a:solidFill>
                  <a:schemeClr val="tx1"/>
                </a:solidFill>
                <a:latin typeface="+mn-lt"/>
                <a:ea typeface="+mn-ea"/>
                <a:cs typeface="+mn-cs"/>
              </a:rPr>
              <a:t>1. Världsunik identitet på varje artikel (GTIN)</a:t>
            </a:r>
          </a:p>
          <a:p>
            <a:r>
              <a:rPr lang="sv-SE" sz="1200" b="0" i="0" u="none" strike="noStrike" kern="1200" baseline="0" dirty="0">
                <a:solidFill>
                  <a:schemeClr val="tx1"/>
                </a:solidFill>
                <a:latin typeface="+mn-lt"/>
                <a:ea typeface="+mn-ea"/>
                <a:cs typeface="+mn-cs"/>
              </a:rPr>
              <a:t>2. Standardiserade och systemerade beskrivna egenskaper (ETIM)</a:t>
            </a:r>
          </a:p>
          <a:p>
            <a:r>
              <a:rPr lang="sv-SE" sz="1200" b="0" i="0" u="none" strike="noStrike" kern="1200" baseline="0" dirty="0">
                <a:solidFill>
                  <a:schemeClr val="tx1"/>
                </a:solidFill>
                <a:latin typeface="+mn-lt"/>
                <a:ea typeface="+mn-ea"/>
                <a:cs typeface="+mn-cs"/>
              </a:rPr>
              <a:t>3. Kvalitetssäkrade flöden mellan alla användare av informationen:</a:t>
            </a:r>
          </a:p>
          <a:p>
            <a:r>
              <a:rPr lang="sv-SE" sz="1200" b="0" i="0" u="none" strike="noStrike" kern="1200" baseline="0" dirty="0">
                <a:solidFill>
                  <a:schemeClr val="tx1"/>
                </a:solidFill>
                <a:latin typeface="+mn-lt"/>
                <a:ea typeface="+mn-ea"/>
                <a:cs typeface="+mn-cs"/>
              </a:rPr>
              <a:t>databaser, varuägare och informationsmottagare</a:t>
            </a:r>
          </a:p>
          <a:p>
            <a:r>
              <a:rPr lang="sv-SE" sz="1200" b="0" i="0" u="none" strike="noStrike" kern="1200" baseline="0" dirty="0">
                <a:solidFill>
                  <a:schemeClr val="tx1"/>
                </a:solidFill>
                <a:latin typeface="+mn-lt"/>
                <a:ea typeface="+mn-ea"/>
                <a:cs typeface="+mn-cs"/>
              </a:rPr>
              <a:t>4. Automatiserade integrationslösningar med hjälp av ovanstående</a:t>
            </a:r>
          </a:p>
          <a:p>
            <a:r>
              <a:rPr lang="sv-SE" sz="1200" b="0" i="0" u="none" strike="noStrike" kern="1200" baseline="0" dirty="0">
                <a:solidFill>
                  <a:schemeClr val="tx1"/>
                </a:solidFill>
                <a:latin typeface="+mn-lt"/>
                <a:ea typeface="+mn-ea"/>
                <a:cs typeface="+mn-cs"/>
              </a:rPr>
              <a:t>5. Att  digitala transaktioner samverkar med all fysisk godsförflyttning/fysisk plats</a:t>
            </a:r>
            <a:endParaRPr lang="sv-SE" dirty="0"/>
          </a:p>
        </p:txBody>
      </p:sp>
      <p:sp>
        <p:nvSpPr>
          <p:cNvPr id="4" name="Platshållare för bildnummer 3"/>
          <p:cNvSpPr>
            <a:spLocks noGrp="1"/>
          </p:cNvSpPr>
          <p:nvPr>
            <p:ph type="sldNum" sz="quarter" idx="10"/>
          </p:nvPr>
        </p:nvSpPr>
        <p:spPr/>
        <p:txBody>
          <a:bodyPr/>
          <a:lstStyle/>
          <a:p>
            <a:fld id="{B8047D43-2A75-4270-ACF5-A8071EB6A381}" type="slidenum">
              <a:rPr lang="sv-SE" smtClean="0"/>
              <a:t>12</a:t>
            </a:fld>
            <a:endParaRPr lang="sv-SE"/>
          </a:p>
        </p:txBody>
      </p:sp>
    </p:spTree>
    <p:extLst>
      <p:ext uri="{BB962C8B-B14F-4D97-AF65-F5344CB8AC3E}">
        <p14:creationId xmlns:p14="http://schemas.microsoft.com/office/powerpoint/2010/main" val="273432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 stjärnbild">
    <p:spTree>
      <p:nvGrpSpPr>
        <p:cNvPr id="1" name=""/>
        <p:cNvGrpSpPr/>
        <p:nvPr/>
      </p:nvGrpSpPr>
      <p:grpSpPr>
        <a:xfrm>
          <a:off x="0" y="0"/>
          <a:ext cx="0" cy="0"/>
          <a:chOff x="0" y="0"/>
          <a:chExt cx="0" cy="0"/>
        </a:xfrm>
      </p:grpSpPr>
      <p:sp>
        <p:nvSpPr>
          <p:cNvPr id="4" name="Platshållare för text 3"/>
          <p:cNvSpPr>
            <a:spLocks noGrp="1"/>
          </p:cNvSpPr>
          <p:nvPr>
            <p:ph type="body" sz="quarter" idx="10" hasCustomPrompt="1"/>
          </p:nvPr>
        </p:nvSpPr>
        <p:spPr>
          <a:xfrm>
            <a:off x="446617" y="2521858"/>
            <a:ext cx="6048525" cy="598713"/>
          </a:xfrm>
          <a:prstGeom prst="rect">
            <a:avLst/>
          </a:prstGeom>
        </p:spPr>
        <p:txBody>
          <a:bodyPr lIns="0" tIns="0" rIns="0" bIns="0"/>
          <a:lstStyle>
            <a:lvl1pPr>
              <a:defRPr sz="3733" b="1"/>
            </a:lvl1pPr>
          </a:lstStyle>
          <a:p>
            <a:pPr lvl="0"/>
            <a:r>
              <a:rPr lang="sv-SE" dirty="0"/>
              <a:t>Huvudrubrik</a:t>
            </a:r>
          </a:p>
        </p:txBody>
      </p:sp>
      <p:sp>
        <p:nvSpPr>
          <p:cNvPr id="10" name="Platshållare för text 3"/>
          <p:cNvSpPr>
            <a:spLocks noGrp="1"/>
          </p:cNvSpPr>
          <p:nvPr>
            <p:ph type="body" sz="quarter" idx="11" hasCustomPrompt="1"/>
          </p:nvPr>
        </p:nvSpPr>
        <p:spPr>
          <a:xfrm>
            <a:off x="462283" y="3124205"/>
            <a:ext cx="6032076" cy="395511"/>
          </a:xfrm>
          <a:prstGeom prst="rect">
            <a:avLst/>
          </a:prstGeom>
        </p:spPr>
        <p:txBody>
          <a:bodyPr lIns="0" tIns="0" rIns="0" bIns="0"/>
          <a:lstStyle>
            <a:lvl1pPr>
              <a:defRPr sz="2400" b="0"/>
            </a:lvl1pPr>
          </a:lstStyle>
          <a:p>
            <a:pPr lvl="0"/>
            <a:r>
              <a:rPr lang="sv-SE" dirty="0"/>
              <a:t>Underrubrik</a:t>
            </a:r>
          </a:p>
        </p:txBody>
      </p:sp>
      <p:sp>
        <p:nvSpPr>
          <p:cNvPr id="11" name="Platshållare för text 3"/>
          <p:cNvSpPr>
            <a:spLocks noGrp="1"/>
          </p:cNvSpPr>
          <p:nvPr>
            <p:ph type="body" sz="quarter" idx="12" hasCustomPrompt="1"/>
          </p:nvPr>
        </p:nvSpPr>
        <p:spPr>
          <a:xfrm>
            <a:off x="469054" y="3744885"/>
            <a:ext cx="6032076" cy="213359"/>
          </a:xfrm>
          <a:prstGeom prst="rect">
            <a:avLst/>
          </a:prstGeom>
        </p:spPr>
        <p:txBody>
          <a:bodyPr lIns="0" tIns="0" rIns="0" bIns="0"/>
          <a:lstStyle>
            <a:lvl1pPr>
              <a:defRPr sz="1600" b="0" baseline="0"/>
            </a:lvl1pPr>
          </a:lstStyle>
          <a:p>
            <a:pPr lvl="0"/>
            <a:r>
              <a:rPr lang="sv-SE" dirty="0"/>
              <a:t>Förnamn Efternamn</a:t>
            </a:r>
          </a:p>
        </p:txBody>
      </p:sp>
      <p:sp>
        <p:nvSpPr>
          <p:cNvPr id="12" name="Platshållare för text 3"/>
          <p:cNvSpPr>
            <a:spLocks noGrp="1"/>
          </p:cNvSpPr>
          <p:nvPr>
            <p:ph type="body" sz="quarter" idx="13" hasCustomPrompt="1"/>
          </p:nvPr>
        </p:nvSpPr>
        <p:spPr>
          <a:xfrm>
            <a:off x="469054" y="4014124"/>
            <a:ext cx="6032076" cy="213359"/>
          </a:xfrm>
          <a:prstGeom prst="rect">
            <a:avLst/>
          </a:prstGeom>
        </p:spPr>
        <p:txBody>
          <a:bodyPr lIns="0" tIns="0" rIns="0" bIns="0"/>
          <a:lstStyle>
            <a:lvl1pPr>
              <a:defRPr sz="1600" b="0" baseline="0"/>
            </a:lvl1pPr>
          </a:lstStyle>
          <a:p>
            <a:pPr lvl="0"/>
            <a:r>
              <a:rPr lang="sv-SE" dirty="0"/>
              <a:t>Ort, XXXX-XX-XX</a:t>
            </a:r>
          </a:p>
        </p:txBody>
      </p:sp>
    </p:spTree>
    <p:extLst>
      <p:ext uri="{BB962C8B-B14F-4D97-AF65-F5344CB8AC3E}">
        <p14:creationId xmlns:p14="http://schemas.microsoft.com/office/powerpoint/2010/main" val="42018890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T ">
    <p:spTree>
      <p:nvGrpSpPr>
        <p:cNvPr id="1" name=""/>
        <p:cNvGrpSpPr/>
        <p:nvPr/>
      </p:nvGrpSpPr>
      <p:grpSpPr>
        <a:xfrm>
          <a:off x="0" y="0"/>
          <a:ext cx="0" cy="0"/>
          <a:chOff x="0" y="0"/>
          <a:chExt cx="0" cy="0"/>
        </a:xfrm>
      </p:grpSpPr>
      <p:sp>
        <p:nvSpPr>
          <p:cNvPr id="17" name="Platshållare för bild 16"/>
          <p:cNvSpPr>
            <a:spLocks noGrp="1"/>
          </p:cNvSpPr>
          <p:nvPr>
            <p:ph type="pic" sz="quarter" idx="15"/>
          </p:nvPr>
        </p:nvSpPr>
        <p:spPr>
          <a:xfrm>
            <a:off x="1" y="0"/>
            <a:ext cx="12189884" cy="6858000"/>
          </a:xfrm>
          <a:prstGeom prst="rect">
            <a:avLst/>
          </a:prstGeom>
          <a:blipFill>
            <a:blip r:embed="rId2"/>
            <a:stretch>
              <a:fillRect/>
            </a:stretch>
          </a:blipFill>
        </p:spPr>
        <p:txBody>
          <a:bodyPr/>
          <a:lstStyle>
            <a:lvl1pPr>
              <a:defRPr>
                <a:noFill/>
              </a:defRPr>
            </a:lvl1pPr>
          </a:lstStyle>
          <a:p>
            <a:r>
              <a:rPr lang="sv-SE"/>
              <a:t>Klicka på ikonen för att lägga till en bild</a:t>
            </a:r>
            <a:endParaRPr lang="sv-SE" dirty="0"/>
          </a:p>
        </p:txBody>
      </p:sp>
      <p:sp>
        <p:nvSpPr>
          <p:cNvPr id="11" name="Platshållare för text 3"/>
          <p:cNvSpPr>
            <a:spLocks noGrp="1"/>
          </p:cNvSpPr>
          <p:nvPr>
            <p:ph type="body" sz="quarter" idx="14" hasCustomPrompt="1"/>
          </p:nvPr>
        </p:nvSpPr>
        <p:spPr>
          <a:xfrm>
            <a:off x="480485" y="1716618"/>
            <a:ext cx="4612216" cy="426639"/>
          </a:xfrm>
          <a:prstGeom prst="rect">
            <a:avLst/>
          </a:prstGeom>
        </p:spPr>
        <p:txBody>
          <a:bodyPr lIns="0" tIns="72000" rIns="0" bIns="0"/>
          <a:lstStyle>
            <a:lvl1pPr algn="r">
              <a:spcBef>
                <a:spcPts val="0"/>
              </a:spcBef>
              <a:defRPr sz="1867" b="0" i="0" baseline="0"/>
            </a:lvl1pPr>
          </a:lstStyle>
          <a:p>
            <a:pPr lvl="0"/>
            <a:r>
              <a:rPr lang="sv-SE" dirty="0"/>
              <a:t>Namn </a:t>
            </a:r>
            <a:r>
              <a:rPr lang="sv-SE" dirty="0" err="1"/>
              <a:t>citatägare</a:t>
            </a:r>
            <a:endParaRPr lang="sv-SE" dirty="0"/>
          </a:p>
          <a:p>
            <a:pPr lvl="0"/>
            <a:endParaRPr lang="sv-SE" dirty="0"/>
          </a:p>
        </p:txBody>
      </p:sp>
      <p:sp>
        <p:nvSpPr>
          <p:cNvPr id="9" name="Platshållare för text 3"/>
          <p:cNvSpPr>
            <a:spLocks noGrp="1"/>
          </p:cNvSpPr>
          <p:nvPr>
            <p:ph type="body" sz="quarter" idx="10" hasCustomPrompt="1"/>
          </p:nvPr>
        </p:nvSpPr>
        <p:spPr>
          <a:xfrm>
            <a:off x="480485" y="478367"/>
            <a:ext cx="4609676" cy="1238251"/>
          </a:xfrm>
          <a:prstGeom prst="rect">
            <a:avLst/>
          </a:prstGeom>
        </p:spPr>
        <p:txBody>
          <a:bodyPr lIns="0" tIns="0" rIns="0" bIns="0"/>
          <a:lstStyle>
            <a:lvl1pPr>
              <a:spcBef>
                <a:spcPts val="0"/>
              </a:spcBef>
              <a:defRPr sz="2400" b="1" i="0" baseline="0"/>
            </a:lvl1pPr>
          </a:lstStyle>
          <a:p>
            <a:pPr lvl="0"/>
            <a:r>
              <a:rPr lang="sv-SE" dirty="0"/>
              <a:t>”Text på bild: ett citat eller kort textutdrag. Texten görs svart eller vit beroende på bildvalet”.</a:t>
            </a:r>
          </a:p>
          <a:p>
            <a:pPr lvl="0"/>
            <a:endParaRPr lang="sv-SE" dirty="0"/>
          </a:p>
        </p:txBody>
      </p:sp>
    </p:spTree>
    <p:extLst>
      <p:ext uri="{BB962C8B-B14F-4D97-AF65-F5344CB8AC3E}">
        <p14:creationId xmlns:p14="http://schemas.microsoft.com/office/powerpoint/2010/main" val="19925409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AKTARUTA ">
    <p:bg>
      <p:bgPr>
        <a:solidFill>
          <a:schemeClr val="bg1">
            <a:alpha val="0"/>
          </a:schemeClr>
        </a:solidFill>
        <a:effectLst/>
      </p:bgPr>
    </p:bg>
    <p:spTree>
      <p:nvGrpSpPr>
        <p:cNvPr id="1" name=""/>
        <p:cNvGrpSpPr/>
        <p:nvPr/>
      </p:nvGrpSpPr>
      <p:grpSpPr>
        <a:xfrm>
          <a:off x="0" y="0"/>
          <a:ext cx="0" cy="0"/>
          <a:chOff x="0" y="0"/>
          <a:chExt cx="0" cy="0"/>
        </a:xfrm>
      </p:grpSpPr>
      <p:sp>
        <p:nvSpPr>
          <p:cNvPr id="18" name="Platshållare för bild 17"/>
          <p:cNvSpPr>
            <a:spLocks noGrp="1"/>
          </p:cNvSpPr>
          <p:nvPr>
            <p:ph type="pic" sz="quarter" idx="19"/>
          </p:nvPr>
        </p:nvSpPr>
        <p:spPr>
          <a:xfrm>
            <a:off x="0" y="0"/>
            <a:ext cx="12192000" cy="6858000"/>
          </a:xfrm>
          <a:prstGeom prst="rect">
            <a:avLst/>
          </a:prstGeom>
          <a:blipFill>
            <a:blip r:embed="rId2"/>
            <a:stretch>
              <a:fillRect/>
            </a:stretch>
          </a:blipFill>
        </p:spPr>
        <p:txBody>
          <a:bodyPr/>
          <a:lstStyle>
            <a:lvl1pPr>
              <a:defRPr b="1">
                <a:noFill/>
                <a:latin typeface="+mj-lt"/>
              </a:defRPr>
            </a:lvl1pPr>
          </a:lstStyle>
          <a:p>
            <a:r>
              <a:rPr lang="sv-SE"/>
              <a:t>Klicka på ikonen för att lägga till en bild</a:t>
            </a:r>
            <a:endParaRPr lang="sv-SE" dirty="0"/>
          </a:p>
        </p:txBody>
      </p:sp>
      <p:sp>
        <p:nvSpPr>
          <p:cNvPr id="21" name="Platshållare för text 20"/>
          <p:cNvSpPr>
            <a:spLocks noGrp="1"/>
          </p:cNvSpPr>
          <p:nvPr>
            <p:ph type="body" sz="quarter" idx="11" hasCustomPrompt="1"/>
          </p:nvPr>
        </p:nvSpPr>
        <p:spPr>
          <a:xfrm>
            <a:off x="480484" y="1"/>
            <a:ext cx="3195883" cy="3656361"/>
          </a:xfrm>
          <a:custGeom>
            <a:avLst/>
            <a:gdLst>
              <a:gd name="connsiteX0" fmla="*/ 0 w 2528887"/>
              <a:gd name="connsiteY0" fmla="*/ 0 h 2903537"/>
              <a:gd name="connsiteX1" fmla="*/ 2528887 w 2528887"/>
              <a:gd name="connsiteY1" fmla="*/ 0 h 2903537"/>
              <a:gd name="connsiteX2" fmla="*/ 2528887 w 2528887"/>
              <a:gd name="connsiteY2" fmla="*/ 2903537 h 2903537"/>
              <a:gd name="connsiteX3" fmla="*/ 0 w 2528887"/>
              <a:gd name="connsiteY3" fmla="*/ 2903537 h 2903537"/>
              <a:gd name="connsiteX4" fmla="*/ 0 w 2528887"/>
              <a:gd name="connsiteY4" fmla="*/ 0 h 2903537"/>
              <a:gd name="connsiteX0" fmla="*/ 0 w 2528887"/>
              <a:gd name="connsiteY0" fmla="*/ 0 h 2903537"/>
              <a:gd name="connsiteX1" fmla="*/ 2528887 w 2528887"/>
              <a:gd name="connsiteY1" fmla="*/ 0 h 2903537"/>
              <a:gd name="connsiteX2" fmla="*/ 2513647 w 2528887"/>
              <a:gd name="connsiteY2" fmla="*/ 2400617 h 2903537"/>
              <a:gd name="connsiteX3" fmla="*/ 0 w 2528887"/>
              <a:gd name="connsiteY3" fmla="*/ 2903537 h 2903537"/>
              <a:gd name="connsiteX4" fmla="*/ 0 w 2528887"/>
              <a:gd name="connsiteY4" fmla="*/ 0 h 2903537"/>
              <a:gd name="connsiteX0" fmla="*/ 0 w 2528887"/>
              <a:gd name="connsiteY0" fmla="*/ 0 h 2903537"/>
              <a:gd name="connsiteX1" fmla="*/ 2528887 w 2528887"/>
              <a:gd name="connsiteY1" fmla="*/ 0 h 2903537"/>
              <a:gd name="connsiteX2" fmla="*/ 2519997 w 2528887"/>
              <a:gd name="connsiteY2" fmla="*/ 2457767 h 2903537"/>
              <a:gd name="connsiteX3" fmla="*/ 0 w 2528887"/>
              <a:gd name="connsiteY3" fmla="*/ 2903537 h 2903537"/>
              <a:gd name="connsiteX4" fmla="*/ 0 w 2528887"/>
              <a:gd name="connsiteY4" fmla="*/ 0 h 2903537"/>
              <a:gd name="connsiteX0" fmla="*/ 0 w 2528887"/>
              <a:gd name="connsiteY0" fmla="*/ 284639 h 2903537"/>
              <a:gd name="connsiteX1" fmla="*/ 2528887 w 2528887"/>
              <a:gd name="connsiteY1" fmla="*/ 0 h 2903537"/>
              <a:gd name="connsiteX2" fmla="*/ 2519997 w 2528887"/>
              <a:gd name="connsiteY2" fmla="*/ 2457767 h 2903537"/>
              <a:gd name="connsiteX3" fmla="*/ 0 w 2528887"/>
              <a:gd name="connsiteY3" fmla="*/ 2903537 h 2903537"/>
              <a:gd name="connsiteX4" fmla="*/ 0 w 2528887"/>
              <a:gd name="connsiteY4" fmla="*/ 284639 h 2903537"/>
              <a:gd name="connsiteX0" fmla="*/ 0 w 2522960"/>
              <a:gd name="connsiteY0" fmla="*/ 0 h 2618898"/>
              <a:gd name="connsiteX1" fmla="*/ 2521267 w 2522960"/>
              <a:gd name="connsiteY1" fmla="*/ 0 h 2618898"/>
              <a:gd name="connsiteX2" fmla="*/ 2519997 w 2522960"/>
              <a:gd name="connsiteY2" fmla="*/ 2173128 h 2618898"/>
              <a:gd name="connsiteX3" fmla="*/ 0 w 2522960"/>
              <a:gd name="connsiteY3" fmla="*/ 2618898 h 2618898"/>
              <a:gd name="connsiteX4" fmla="*/ 0 w 2522960"/>
              <a:gd name="connsiteY4" fmla="*/ 0 h 2618898"/>
              <a:gd name="connsiteX0" fmla="*/ 0 w 2521267"/>
              <a:gd name="connsiteY0" fmla="*/ 0 h 2618898"/>
              <a:gd name="connsiteX1" fmla="*/ 2521267 w 2521267"/>
              <a:gd name="connsiteY1" fmla="*/ 0 h 2618898"/>
              <a:gd name="connsiteX2" fmla="*/ 2398077 w 2521267"/>
              <a:gd name="connsiteY2" fmla="*/ 2195988 h 2618898"/>
              <a:gd name="connsiteX3" fmla="*/ 0 w 2521267"/>
              <a:gd name="connsiteY3" fmla="*/ 2618898 h 2618898"/>
              <a:gd name="connsiteX4" fmla="*/ 0 w 2521267"/>
              <a:gd name="connsiteY4" fmla="*/ 0 h 2618898"/>
              <a:gd name="connsiteX0" fmla="*/ 0 w 2401040"/>
              <a:gd name="connsiteY0" fmla="*/ 1 h 2618899"/>
              <a:gd name="connsiteX1" fmla="*/ 2391727 w 2401040"/>
              <a:gd name="connsiteY1" fmla="*/ 0 h 2618899"/>
              <a:gd name="connsiteX2" fmla="*/ 2398077 w 2401040"/>
              <a:gd name="connsiteY2" fmla="*/ 2195989 h 2618899"/>
              <a:gd name="connsiteX3" fmla="*/ 0 w 2401040"/>
              <a:gd name="connsiteY3" fmla="*/ 2618899 h 2618899"/>
              <a:gd name="connsiteX4" fmla="*/ 0 w 2401040"/>
              <a:gd name="connsiteY4" fmla="*/ 1 h 2618899"/>
              <a:gd name="connsiteX0" fmla="*/ 1 w 2401040"/>
              <a:gd name="connsiteY0" fmla="*/ 152401 h 2618899"/>
              <a:gd name="connsiteX1" fmla="*/ 2391727 w 2401040"/>
              <a:gd name="connsiteY1" fmla="*/ 0 h 2618899"/>
              <a:gd name="connsiteX2" fmla="*/ 2398077 w 2401040"/>
              <a:gd name="connsiteY2" fmla="*/ 2195989 h 2618899"/>
              <a:gd name="connsiteX3" fmla="*/ 0 w 2401040"/>
              <a:gd name="connsiteY3" fmla="*/ 2618899 h 2618899"/>
              <a:gd name="connsiteX4" fmla="*/ 1 w 2401040"/>
              <a:gd name="connsiteY4" fmla="*/ 152401 h 2618899"/>
              <a:gd name="connsiteX0" fmla="*/ 1 w 2401040"/>
              <a:gd name="connsiteY0" fmla="*/ 0 h 2466498"/>
              <a:gd name="connsiteX1" fmla="*/ 2376487 w 2401040"/>
              <a:gd name="connsiteY1" fmla="*/ 0 h 2466498"/>
              <a:gd name="connsiteX2" fmla="*/ 2398077 w 2401040"/>
              <a:gd name="connsiteY2" fmla="*/ 2043588 h 2466498"/>
              <a:gd name="connsiteX3" fmla="*/ 0 w 2401040"/>
              <a:gd name="connsiteY3" fmla="*/ 2466498 h 2466498"/>
              <a:gd name="connsiteX4" fmla="*/ 1 w 2401040"/>
              <a:gd name="connsiteY4" fmla="*/ 0 h 2466498"/>
              <a:gd name="connsiteX0" fmla="*/ 1 w 2395327"/>
              <a:gd name="connsiteY0" fmla="*/ 0 h 2466498"/>
              <a:gd name="connsiteX1" fmla="*/ 2376487 w 2395327"/>
              <a:gd name="connsiteY1" fmla="*/ 0 h 2466498"/>
              <a:gd name="connsiteX2" fmla="*/ 2392364 w 2395327"/>
              <a:gd name="connsiteY2" fmla="*/ 2049449 h 2466498"/>
              <a:gd name="connsiteX3" fmla="*/ 0 w 2395327"/>
              <a:gd name="connsiteY3" fmla="*/ 2466498 h 2466498"/>
              <a:gd name="connsiteX4" fmla="*/ 1 w 2395327"/>
              <a:gd name="connsiteY4" fmla="*/ 0 h 2466498"/>
              <a:gd name="connsiteX0" fmla="*/ 1 w 2395327"/>
              <a:gd name="connsiteY0" fmla="*/ 1 h 2466499"/>
              <a:gd name="connsiteX1" fmla="*/ 2392365 w 2395327"/>
              <a:gd name="connsiteY1" fmla="*/ 0 h 2466499"/>
              <a:gd name="connsiteX2" fmla="*/ 2392364 w 2395327"/>
              <a:gd name="connsiteY2" fmla="*/ 2049450 h 2466499"/>
              <a:gd name="connsiteX3" fmla="*/ 0 w 2395327"/>
              <a:gd name="connsiteY3" fmla="*/ 2466499 h 2466499"/>
              <a:gd name="connsiteX4" fmla="*/ 1 w 2395327"/>
              <a:gd name="connsiteY4" fmla="*/ 1 h 2466499"/>
              <a:gd name="connsiteX0" fmla="*/ 1 w 2395327"/>
              <a:gd name="connsiteY0" fmla="*/ 275773 h 2742271"/>
              <a:gd name="connsiteX1" fmla="*/ 2392365 w 2395327"/>
              <a:gd name="connsiteY1" fmla="*/ 0 h 2742271"/>
              <a:gd name="connsiteX2" fmla="*/ 2392364 w 2395327"/>
              <a:gd name="connsiteY2" fmla="*/ 2325222 h 2742271"/>
              <a:gd name="connsiteX3" fmla="*/ 0 w 2395327"/>
              <a:gd name="connsiteY3" fmla="*/ 2742271 h 2742271"/>
              <a:gd name="connsiteX4" fmla="*/ 1 w 2395327"/>
              <a:gd name="connsiteY4" fmla="*/ 275773 h 2742271"/>
              <a:gd name="connsiteX0" fmla="*/ 0 w 2396912"/>
              <a:gd name="connsiteY0" fmla="*/ 0 h 2742271"/>
              <a:gd name="connsiteX1" fmla="*/ 2393950 w 2396912"/>
              <a:gd name="connsiteY1" fmla="*/ 0 h 2742271"/>
              <a:gd name="connsiteX2" fmla="*/ 2393949 w 2396912"/>
              <a:gd name="connsiteY2" fmla="*/ 2325222 h 2742271"/>
              <a:gd name="connsiteX3" fmla="*/ 1585 w 2396912"/>
              <a:gd name="connsiteY3" fmla="*/ 2742271 h 2742271"/>
              <a:gd name="connsiteX4" fmla="*/ 0 w 2396912"/>
              <a:gd name="connsiteY4" fmla="*/ 0 h 274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12" h="2742271">
                <a:moveTo>
                  <a:pt x="0" y="0"/>
                </a:moveTo>
                <a:lnTo>
                  <a:pt x="2393950" y="0"/>
                </a:lnTo>
                <a:cubicBezTo>
                  <a:pt x="2390987" y="819256"/>
                  <a:pt x="2396912" y="1505966"/>
                  <a:pt x="2393949" y="2325222"/>
                </a:cubicBezTo>
                <a:lnTo>
                  <a:pt x="1585" y="2742271"/>
                </a:lnTo>
                <a:cubicBezTo>
                  <a:pt x="1585" y="1920105"/>
                  <a:pt x="0" y="822166"/>
                  <a:pt x="0" y="0"/>
                </a:cubicBezTo>
                <a:close/>
              </a:path>
            </a:pathLst>
          </a:custGeom>
          <a:gradFill>
            <a:gsLst>
              <a:gs pos="0">
                <a:schemeClr val="bg1">
                  <a:alpha val="96000"/>
                </a:schemeClr>
              </a:gs>
              <a:gs pos="100000">
                <a:schemeClr val="bg1">
                  <a:alpha val="75000"/>
                </a:schemeClr>
              </a:gs>
            </a:gsLst>
            <a:lin ang="5400000" scaled="0"/>
          </a:gradFill>
        </p:spPr>
        <p:txBody>
          <a:bodyPr lIns="216000" tIns="324000" rIns="216000" bIns="108000"/>
          <a:lstStyle>
            <a:lvl1pPr>
              <a:defRPr sz="1867" b="1"/>
            </a:lvl1pPr>
          </a:lstStyle>
          <a:p>
            <a:pPr lvl="0"/>
            <a:r>
              <a:rPr lang="sv-SE" dirty="0"/>
              <a:t>Rubrik</a:t>
            </a:r>
          </a:p>
          <a:p>
            <a:pPr lvl="0"/>
            <a:endParaRPr lang="sv-SE" dirty="0"/>
          </a:p>
        </p:txBody>
      </p:sp>
      <p:sp>
        <p:nvSpPr>
          <p:cNvPr id="10" name="Platshållare för text 9"/>
          <p:cNvSpPr>
            <a:spLocks noGrp="1"/>
          </p:cNvSpPr>
          <p:nvPr>
            <p:ph type="body" sz="quarter" idx="12" hasCustomPrompt="1"/>
          </p:nvPr>
        </p:nvSpPr>
        <p:spPr>
          <a:xfrm>
            <a:off x="778071" y="1251373"/>
            <a:ext cx="2621452" cy="1564399"/>
          </a:xfrm>
          <a:prstGeom prst="rect">
            <a:avLst/>
          </a:prstGeom>
        </p:spPr>
        <p:txBody>
          <a:bodyPr lIns="0" tIns="0" rIns="0" bIns="0"/>
          <a:lstStyle>
            <a:lvl1pPr>
              <a:defRPr sz="1333"/>
            </a:lvl1pPr>
          </a:lstStyle>
          <a:p>
            <a:pPr lvl="0"/>
            <a:r>
              <a:rPr lang="sv-SE" dirty="0"/>
              <a:t>Löptext.</a:t>
            </a:r>
          </a:p>
        </p:txBody>
      </p:sp>
      <p:sp>
        <p:nvSpPr>
          <p:cNvPr id="13" name="Platshållare för text 9"/>
          <p:cNvSpPr>
            <a:spLocks noGrp="1"/>
          </p:cNvSpPr>
          <p:nvPr>
            <p:ph type="body" sz="quarter" idx="18" hasCustomPrompt="1"/>
          </p:nvPr>
        </p:nvSpPr>
        <p:spPr>
          <a:xfrm>
            <a:off x="778071" y="760615"/>
            <a:ext cx="2621452" cy="245533"/>
          </a:xfrm>
          <a:prstGeom prst="rect">
            <a:avLst/>
          </a:prstGeom>
        </p:spPr>
        <p:txBody>
          <a:bodyPr lIns="0" tIns="0" rIns="0" bIns="0"/>
          <a:lstStyle>
            <a:lvl1pPr>
              <a:defRPr sz="1600"/>
            </a:lvl1pPr>
          </a:lstStyle>
          <a:p>
            <a:pPr lvl="0"/>
            <a:r>
              <a:rPr lang="sv-SE" dirty="0"/>
              <a:t>Underrubrik</a:t>
            </a:r>
          </a:p>
        </p:txBody>
      </p:sp>
    </p:spTree>
    <p:extLst>
      <p:ext uri="{BB962C8B-B14F-4D97-AF65-F5344CB8AC3E}">
        <p14:creationId xmlns:p14="http://schemas.microsoft.com/office/powerpoint/2010/main" val="187909328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OJEKT">
    <p:bg>
      <p:bgPr>
        <a:solidFill>
          <a:schemeClr val="bg1">
            <a:alpha val="0"/>
          </a:schemeClr>
        </a:solidFill>
        <a:effectLst/>
      </p:bgPr>
    </p:bg>
    <p:spTree>
      <p:nvGrpSpPr>
        <p:cNvPr id="1" name=""/>
        <p:cNvGrpSpPr/>
        <p:nvPr/>
      </p:nvGrpSpPr>
      <p:grpSpPr>
        <a:xfrm>
          <a:off x="0" y="0"/>
          <a:ext cx="0" cy="0"/>
          <a:chOff x="0" y="0"/>
          <a:chExt cx="0" cy="0"/>
        </a:xfrm>
      </p:grpSpPr>
      <p:sp>
        <p:nvSpPr>
          <p:cNvPr id="18" name="Platshållare för bild 17"/>
          <p:cNvSpPr>
            <a:spLocks noGrp="1"/>
          </p:cNvSpPr>
          <p:nvPr>
            <p:ph type="pic" sz="quarter" idx="19"/>
          </p:nvPr>
        </p:nvSpPr>
        <p:spPr>
          <a:xfrm>
            <a:off x="0" y="0"/>
            <a:ext cx="12192000" cy="6858000"/>
          </a:xfrm>
          <a:prstGeom prst="rect">
            <a:avLst/>
          </a:prstGeom>
          <a:blipFill>
            <a:blip r:embed="rId2"/>
            <a:stretch>
              <a:fillRect/>
            </a:stretch>
          </a:blipFill>
        </p:spPr>
        <p:txBody>
          <a:bodyPr/>
          <a:lstStyle>
            <a:lvl1pPr>
              <a:defRPr b="1">
                <a:noFill/>
                <a:latin typeface="+mj-lt"/>
              </a:defRPr>
            </a:lvl1pPr>
          </a:lstStyle>
          <a:p>
            <a:r>
              <a:rPr lang="sv-SE"/>
              <a:t>Klicka på ikonen för att lägga till en bild</a:t>
            </a:r>
            <a:endParaRPr lang="sv-SE" dirty="0"/>
          </a:p>
        </p:txBody>
      </p:sp>
      <p:sp>
        <p:nvSpPr>
          <p:cNvPr id="21" name="Platshållare för text 20"/>
          <p:cNvSpPr>
            <a:spLocks noGrp="1"/>
          </p:cNvSpPr>
          <p:nvPr>
            <p:ph type="body" sz="quarter" idx="11" hasCustomPrompt="1"/>
          </p:nvPr>
        </p:nvSpPr>
        <p:spPr>
          <a:xfrm>
            <a:off x="473360" y="-1"/>
            <a:ext cx="787573" cy="3666836"/>
          </a:xfrm>
          <a:custGeom>
            <a:avLst/>
            <a:gdLst>
              <a:gd name="connsiteX0" fmla="*/ 0 w 2528887"/>
              <a:gd name="connsiteY0" fmla="*/ 0 h 2903537"/>
              <a:gd name="connsiteX1" fmla="*/ 2528887 w 2528887"/>
              <a:gd name="connsiteY1" fmla="*/ 0 h 2903537"/>
              <a:gd name="connsiteX2" fmla="*/ 2528887 w 2528887"/>
              <a:gd name="connsiteY2" fmla="*/ 2903537 h 2903537"/>
              <a:gd name="connsiteX3" fmla="*/ 0 w 2528887"/>
              <a:gd name="connsiteY3" fmla="*/ 2903537 h 2903537"/>
              <a:gd name="connsiteX4" fmla="*/ 0 w 2528887"/>
              <a:gd name="connsiteY4" fmla="*/ 0 h 2903537"/>
              <a:gd name="connsiteX0" fmla="*/ 0 w 2528887"/>
              <a:gd name="connsiteY0" fmla="*/ 0 h 2903537"/>
              <a:gd name="connsiteX1" fmla="*/ 2528887 w 2528887"/>
              <a:gd name="connsiteY1" fmla="*/ 0 h 2903537"/>
              <a:gd name="connsiteX2" fmla="*/ 2513647 w 2528887"/>
              <a:gd name="connsiteY2" fmla="*/ 2400617 h 2903537"/>
              <a:gd name="connsiteX3" fmla="*/ 0 w 2528887"/>
              <a:gd name="connsiteY3" fmla="*/ 2903537 h 2903537"/>
              <a:gd name="connsiteX4" fmla="*/ 0 w 2528887"/>
              <a:gd name="connsiteY4" fmla="*/ 0 h 2903537"/>
              <a:gd name="connsiteX0" fmla="*/ 0 w 2528887"/>
              <a:gd name="connsiteY0" fmla="*/ 0 h 2903537"/>
              <a:gd name="connsiteX1" fmla="*/ 2528887 w 2528887"/>
              <a:gd name="connsiteY1" fmla="*/ 0 h 2903537"/>
              <a:gd name="connsiteX2" fmla="*/ 2519997 w 2528887"/>
              <a:gd name="connsiteY2" fmla="*/ 2457767 h 2903537"/>
              <a:gd name="connsiteX3" fmla="*/ 0 w 2528887"/>
              <a:gd name="connsiteY3" fmla="*/ 2903537 h 2903537"/>
              <a:gd name="connsiteX4" fmla="*/ 0 w 2528887"/>
              <a:gd name="connsiteY4" fmla="*/ 0 h 2903537"/>
              <a:gd name="connsiteX0" fmla="*/ 0 w 2528887"/>
              <a:gd name="connsiteY0" fmla="*/ 284639 h 2903537"/>
              <a:gd name="connsiteX1" fmla="*/ 2528887 w 2528887"/>
              <a:gd name="connsiteY1" fmla="*/ 0 h 2903537"/>
              <a:gd name="connsiteX2" fmla="*/ 2519997 w 2528887"/>
              <a:gd name="connsiteY2" fmla="*/ 2457767 h 2903537"/>
              <a:gd name="connsiteX3" fmla="*/ 0 w 2528887"/>
              <a:gd name="connsiteY3" fmla="*/ 2903537 h 2903537"/>
              <a:gd name="connsiteX4" fmla="*/ 0 w 2528887"/>
              <a:gd name="connsiteY4" fmla="*/ 284639 h 2903537"/>
              <a:gd name="connsiteX0" fmla="*/ 0 w 2522960"/>
              <a:gd name="connsiteY0" fmla="*/ 0 h 2618898"/>
              <a:gd name="connsiteX1" fmla="*/ 2521267 w 2522960"/>
              <a:gd name="connsiteY1" fmla="*/ 0 h 2618898"/>
              <a:gd name="connsiteX2" fmla="*/ 2519997 w 2522960"/>
              <a:gd name="connsiteY2" fmla="*/ 2173128 h 2618898"/>
              <a:gd name="connsiteX3" fmla="*/ 0 w 2522960"/>
              <a:gd name="connsiteY3" fmla="*/ 2618898 h 2618898"/>
              <a:gd name="connsiteX4" fmla="*/ 0 w 2522960"/>
              <a:gd name="connsiteY4" fmla="*/ 0 h 2618898"/>
              <a:gd name="connsiteX0" fmla="*/ 0 w 2521267"/>
              <a:gd name="connsiteY0" fmla="*/ 0 h 2618898"/>
              <a:gd name="connsiteX1" fmla="*/ 2521267 w 2521267"/>
              <a:gd name="connsiteY1" fmla="*/ 0 h 2618898"/>
              <a:gd name="connsiteX2" fmla="*/ 2398077 w 2521267"/>
              <a:gd name="connsiteY2" fmla="*/ 2195988 h 2618898"/>
              <a:gd name="connsiteX3" fmla="*/ 0 w 2521267"/>
              <a:gd name="connsiteY3" fmla="*/ 2618898 h 2618898"/>
              <a:gd name="connsiteX4" fmla="*/ 0 w 2521267"/>
              <a:gd name="connsiteY4" fmla="*/ 0 h 2618898"/>
              <a:gd name="connsiteX0" fmla="*/ 0 w 2401040"/>
              <a:gd name="connsiteY0" fmla="*/ 1 h 2618899"/>
              <a:gd name="connsiteX1" fmla="*/ 2391727 w 2401040"/>
              <a:gd name="connsiteY1" fmla="*/ 0 h 2618899"/>
              <a:gd name="connsiteX2" fmla="*/ 2398077 w 2401040"/>
              <a:gd name="connsiteY2" fmla="*/ 2195989 h 2618899"/>
              <a:gd name="connsiteX3" fmla="*/ 0 w 2401040"/>
              <a:gd name="connsiteY3" fmla="*/ 2618899 h 2618899"/>
              <a:gd name="connsiteX4" fmla="*/ 0 w 2401040"/>
              <a:gd name="connsiteY4" fmla="*/ 1 h 2618899"/>
              <a:gd name="connsiteX0" fmla="*/ 1 w 2401040"/>
              <a:gd name="connsiteY0" fmla="*/ 152401 h 2618899"/>
              <a:gd name="connsiteX1" fmla="*/ 2391727 w 2401040"/>
              <a:gd name="connsiteY1" fmla="*/ 0 h 2618899"/>
              <a:gd name="connsiteX2" fmla="*/ 2398077 w 2401040"/>
              <a:gd name="connsiteY2" fmla="*/ 2195989 h 2618899"/>
              <a:gd name="connsiteX3" fmla="*/ 0 w 2401040"/>
              <a:gd name="connsiteY3" fmla="*/ 2618899 h 2618899"/>
              <a:gd name="connsiteX4" fmla="*/ 1 w 2401040"/>
              <a:gd name="connsiteY4" fmla="*/ 152401 h 2618899"/>
              <a:gd name="connsiteX0" fmla="*/ 1 w 2401040"/>
              <a:gd name="connsiteY0" fmla="*/ 0 h 2466498"/>
              <a:gd name="connsiteX1" fmla="*/ 2376487 w 2401040"/>
              <a:gd name="connsiteY1" fmla="*/ 0 h 2466498"/>
              <a:gd name="connsiteX2" fmla="*/ 2398077 w 2401040"/>
              <a:gd name="connsiteY2" fmla="*/ 2043588 h 2466498"/>
              <a:gd name="connsiteX3" fmla="*/ 0 w 2401040"/>
              <a:gd name="connsiteY3" fmla="*/ 2466498 h 2466498"/>
              <a:gd name="connsiteX4" fmla="*/ 1 w 2401040"/>
              <a:gd name="connsiteY4" fmla="*/ 0 h 2466498"/>
              <a:gd name="connsiteX0" fmla="*/ 1 w 2395327"/>
              <a:gd name="connsiteY0" fmla="*/ 0 h 2466498"/>
              <a:gd name="connsiteX1" fmla="*/ 2376487 w 2395327"/>
              <a:gd name="connsiteY1" fmla="*/ 0 h 2466498"/>
              <a:gd name="connsiteX2" fmla="*/ 2392364 w 2395327"/>
              <a:gd name="connsiteY2" fmla="*/ 2049449 h 2466498"/>
              <a:gd name="connsiteX3" fmla="*/ 0 w 2395327"/>
              <a:gd name="connsiteY3" fmla="*/ 2466498 h 2466498"/>
              <a:gd name="connsiteX4" fmla="*/ 1 w 2395327"/>
              <a:gd name="connsiteY4" fmla="*/ 0 h 2466498"/>
              <a:gd name="connsiteX0" fmla="*/ 1 w 2395327"/>
              <a:gd name="connsiteY0" fmla="*/ 1 h 2466499"/>
              <a:gd name="connsiteX1" fmla="*/ 2392365 w 2395327"/>
              <a:gd name="connsiteY1" fmla="*/ 0 h 2466499"/>
              <a:gd name="connsiteX2" fmla="*/ 2392364 w 2395327"/>
              <a:gd name="connsiteY2" fmla="*/ 2049450 h 2466499"/>
              <a:gd name="connsiteX3" fmla="*/ 0 w 2395327"/>
              <a:gd name="connsiteY3" fmla="*/ 2466499 h 2466499"/>
              <a:gd name="connsiteX4" fmla="*/ 1 w 2395327"/>
              <a:gd name="connsiteY4" fmla="*/ 1 h 2466499"/>
              <a:gd name="connsiteX0" fmla="*/ 1 w 2392365"/>
              <a:gd name="connsiteY0" fmla="*/ 1 h 2466499"/>
              <a:gd name="connsiteX1" fmla="*/ 2392365 w 2392365"/>
              <a:gd name="connsiteY1" fmla="*/ 0 h 2466499"/>
              <a:gd name="connsiteX2" fmla="*/ 526799 w 2392365"/>
              <a:gd name="connsiteY2" fmla="*/ 2366305 h 2466499"/>
              <a:gd name="connsiteX3" fmla="*/ 0 w 2392365"/>
              <a:gd name="connsiteY3" fmla="*/ 2466499 h 2466499"/>
              <a:gd name="connsiteX4" fmla="*/ 1 w 2392365"/>
              <a:gd name="connsiteY4" fmla="*/ 1 h 2466499"/>
              <a:gd name="connsiteX0" fmla="*/ 1 w 529762"/>
              <a:gd name="connsiteY0" fmla="*/ 2 h 2466500"/>
              <a:gd name="connsiteX1" fmla="*/ 526800 w 529762"/>
              <a:gd name="connsiteY1" fmla="*/ 0 h 2466500"/>
              <a:gd name="connsiteX2" fmla="*/ 526799 w 529762"/>
              <a:gd name="connsiteY2" fmla="*/ 2366306 h 2466500"/>
              <a:gd name="connsiteX3" fmla="*/ 0 w 529762"/>
              <a:gd name="connsiteY3" fmla="*/ 2466500 h 2466500"/>
              <a:gd name="connsiteX4" fmla="*/ 1 w 529762"/>
              <a:gd name="connsiteY4" fmla="*/ 2 h 246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62" h="2466500">
                <a:moveTo>
                  <a:pt x="1" y="2"/>
                </a:moveTo>
                <a:lnTo>
                  <a:pt x="526800" y="0"/>
                </a:lnTo>
                <a:cubicBezTo>
                  <a:pt x="523837" y="819256"/>
                  <a:pt x="529762" y="1547050"/>
                  <a:pt x="526799" y="2366306"/>
                </a:cubicBezTo>
                <a:lnTo>
                  <a:pt x="0" y="2466500"/>
                </a:lnTo>
                <a:cubicBezTo>
                  <a:pt x="0" y="1644334"/>
                  <a:pt x="1" y="822168"/>
                  <a:pt x="1" y="2"/>
                </a:cubicBezTo>
                <a:close/>
              </a:path>
            </a:pathLst>
          </a:custGeom>
          <a:gradFill>
            <a:gsLst>
              <a:gs pos="0">
                <a:schemeClr val="bg1">
                  <a:alpha val="96000"/>
                </a:schemeClr>
              </a:gs>
              <a:gs pos="100000">
                <a:schemeClr val="bg1">
                  <a:alpha val="75000"/>
                </a:schemeClr>
              </a:gs>
            </a:gsLst>
            <a:lin ang="5400000" scaled="0"/>
          </a:gradFill>
        </p:spPr>
        <p:txBody>
          <a:bodyPr vert="vert270" lIns="252000" tIns="360000" rIns="252000" bIns="252000" anchor="ctr" anchorCtr="0"/>
          <a:lstStyle>
            <a:lvl1pPr algn="l">
              <a:defRPr sz="1867" b="1" baseline="0"/>
            </a:lvl1pPr>
          </a:lstStyle>
          <a:p>
            <a:pPr lvl="0"/>
            <a:r>
              <a:rPr lang="sv-SE" dirty="0"/>
              <a:t>Projektnamn</a:t>
            </a:r>
          </a:p>
        </p:txBody>
      </p:sp>
    </p:spTree>
    <p:extLst>
      <p:ext uri="{BB962C8B-B14F-4D97-AF65-F5344CB8AC3E}">
        <p14:creationId xmlns:p14="http://schemas.microsoft.com/office/powerpoint/2010/main" val="6426703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LBILD">
    <p:spTree>
      <p:nvGrpSpPr>
        <p:cNvPr id="1" name=""/>
        <p:cNvGrpSpPr/>
        <p:nvPr/>
      </p:nvGrpSpPr>
      <p:grpSpPr>
        <a:xfrm>
          <a:off x="0" y="0"/>
          <a:ext cx="0" cy="0"/>
          <a:chOff x="0" y="0"/>
          <a:chExt cx="0" cy="0"/>
        </a:xfrm>
      </p:grpSpPr>
      <p:sp>
        <p:nvSpPr>
          <p:cNvPr id="17" name="Platshållare för bild 16"/>
          <p:cNvSpPr>
            <a:spLocks noGrp="1"/>
          </p:cNvSpPr>
          <p:nvPr>
            <p:ph type="pic" sz="quarter" idx="15"/>
          </p:nvPr>
        </p:nvSpPr>
        <p:spPr>
          <a:xfrm>
            <a:off x="1" y="0"/>
            <a:ext cx="12189884" cy="6858000"/>
          </a:xfrm>
          <a:prstGeom prst="rect">
            <a:avLst/>
          </a:prstGeom>
          <a:blipFill>
            <a:blip r:embed="rId2"/>
            <a:stretch>
              <a:fillRect/>
            </a:stretch>
          </a:blipFill>
        </p:spPr>
        <p:txBody>
          <a:bodyPr/>
          <a:lstStyle>
            <a:lvl1pPr>
              <a:defRPr>
                <a:no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01410405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 1 st.">
    <p:spTree>
      <p:nvGrpSpPr>
        <p:cNvPr id="1" name=""/>
        <p:cNvGrpSpPr/>
        <p:nvPr/>
      </p:nvGrpSpPr>
      <p:grpSpPr>
        <a:xfrm>
          <a:off x="0" y="0"/>
          <a:ext cx="0" cy="0"/>
          <a:chOff x="0" y="0"/>
          <a:chExt cx="0" cy="0"/>
        </a:xfrm>
      </p:grpSpPr>
      <p:sp>
        <p:nvSpPr>
          <p:cNvPr id="13"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14"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
        <p:nvSpPr>
          <p:cNvPr id="21" name="Platshållare för bild 5"/>
          <p:cNvSpPr>
            <a:spLocks noGrp="1" noChangeAspect="1"/>
          </p:cNvSpPr>
          <p:nvPr>
            <p:ph type="pic" sz="quarter" idx="13"/>
          </p:nvPr>
        </p:nvSpPr>
        <p:spPr>
          <a:xfrm>
            <a:off x="481190" y="1716617"/>
            <a:ext cx="11226095"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23" name="Platshållare för text 3"/>
          <p:cNvSpPr>
            <a:spLocks noGrp="1"/>
          </p:cNvSpPr>
          <p:nvPr>
            <p:ph type="body" sz="quarter" idx="16" hasCustomPrompt="1"/>
          </p:nvPr>
        </p:nvSpPr>
        <p:spPr>
          <a:xfrm>
            <a:off x="478944" y="5549901"/>
            <a:ext cx="6833179" cy="224367"/>
          </a:xfrm>
          <a:prstGeom prst="rect">
            <a:avLst/>
          </a:prstGeom>
        </p:spPr>
        <p:txBody>
          <a:bodyPr lIns="0" tIns="36000" rIns="0" bIns="0"/>
          <a:lstStyle>
            <a:lvl1pPr>
              <a:defRPr sz="1333" b="0"/>
            </a:lvl1pPr>
          </a:lstStyle>
          <a:p>
            <a:pPr lvl="0"/>
            <a:r>
              <a:rPr lang="sv-SE" dirty="0"/>
              <a:t>Bildtext</a:t>
            </a:r>
          </a:p>
        </p:txBody>
      </p:sp>
    </p:spTree>
    <p:extLst>
      <p:ext uri="{BB962C8B-B14F-4D97-AF65-F5344CB8AC3E}">
        <p14:creationId xmlns:p14="http://schemas.microsoft.com/office/powerpoint/2010/main" val="224330954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 2 st.">
    <p:spTree>
      <p:nvGrpSpPr>
        <p:cNvPr id="1" name=""/>
        <p:cNvGrpSpPr/>
        <p:nvPr/>
      </p:nvGrpSpPr>
      <p:grpSpPr>
        <a:xfrm>
          <a:off x="0" y="0"/>
          <a:ext cx="0" cy="0"/>
          <a:chOff x="0" y="0"/>
          <a:chExt cx="0" cy="0"/>
        </a:xfrm>
      </p:grpSpPr>
      <p:sp>
        <p:nvSpPr>
          <p:cNvPr id="17" name="Platshållare för bild 5"/>
          <p:cNvSpPr>
            <a:spLocks noGrp="1"/>
          </p:cNvSpPr>
          <p:nvPr>
            <p:ph type="pic" sz="quarter" idx="15"/>
          </p:nvPr>
        </p:nvSpPr>
        <p:spPr>
          <a:xfrm>
            <a:off x="7797612" y="1716617"/>
            <a:ext cx="3909672" cy="3833284"/>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13"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14"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
        <p:nvSpPr>
          <p:cNvPr id="21" name="Platshållare för bild 5"/>
          <p:cNvSpPr>
            <a:spLocks noGrp="1" noChangeAspect="1"/>
          </p:cNvSpPr>
          <p:nvPr>
            <p:ph type="pic" sz="quarter" idx="13"/>
          </p:nvPr>
        </p:nvSpPr>
        <p:spPr>
          <a:xfrm>
            <a:off x="481190" y="1716617"/>
            <a:ext cx="6826665"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23" name="Platshållare för text 3"/>
          <p:cNvSpPr>
            <a:spLocks noGrp="1"/>
          </p:cNvSpPr>
          <p:nvPr>
            <p:ph type="body" sz="quarter" idx="16" hasCustomPrompt="1"/>
          </p:nvPr>
        </p:nvSpPr>
        <p:spPr>
          <a:xfrm>
            <a:off x="478944" y="5549901"/>
            <a:ext cx="6829000" cy="224367"/>
          </a:xfrm>
          <a:prstGeom prst="rect">
            <a:avLst/>
          </a:prstGeom>
        </p:spPr>
        <p:txBody>
          <a:bodyPr lIns="0" tIns="36000" rIns="0" bIns="0"/>
          <a:lstStyle>
            <a:lvl1pPr>
              <a:defRPr sz="1333" b="0"/>
            </a:lvl1pPr>
          </a:lstStyle>
          <a:p>
            <a:pPr lvl="0"/>
            <a:r>
              <a:rPr lang="sv-SE" dirty="0"/>
              <a:t>Bildtext</a:t>
            </a:r>
          </a:p>
        </p:txBody>
      </p:sp>
      <p:sp>
        <p:nvSpPr>
          <p:cNvPr id="24" name="Platshållare för text 3"/>
          <p:cNvSpPr>
            <a:spLocks noGrp="1"/>
          </p:cNvSpPr>
          <p:nvPr>
            <p:ph type="body" sz="quarter" idx="17" hasCustomPrompt="1"/>
          </p:nvPr>
        </p:nvSpPr>
        <p:spPr>
          <a:xfrm>
            <a:off x="7797772" y="5549901"/>
            <a:ext cx="3909512" cy="224367"/>
          </a:xfrm>
          <a:prstGeom prst="rect">
            <a:avLst/>
          </a:prstGeom>
        </p:spPr>
        <p:txBody>
          <a:bodyPr lIns="0" tIns="36000" rIns="0" bIns="0"/>
          <a:lstStyle>
            <a:lvl1pPr>
              <a:defRPr sz="1333" b="0"/>
            </a:lvl1pPr>
          </a:lstStyle>
          <a:p>
            <a:pPr lvl="0"/>
            <a:r>
              <a:rPr lang="sv-SE" dirty="0"/>
              <a:t>Bildtext</a:t>
            </a:r>
          </a:p>
        </p:txBody>
      </p:sp>
    </p:spTree>
    <p:extLst>
      <p:ext uri="{BB962C8B-B14F-4D97-AF65-F5344CB8AC3E}">
        <p14:creationId xmlns:p14="http://schemas.microsoft.com/office/powerpoint/2010/main" val="221165714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 3 st.">
    <p:spTree>
      <p:nvGrpSpPr>
        <p:cNvPr id="1" name=""/>
        <p:cNvGrpSpPr/>
        <p:nvPr/>
      </p:nvGrpSpPr>
      <p:grpSpPr>
        <a:xfrm>
          <a:off x="0" y="0"/>
          <a:ext cx="0" cy="0"/>
          <a:chOff x="0" y="0"/>
          <a:chExt cx="0" cy="0"/>
        </a:xfrm>
      </p:grpSpPr>
      <p:sp>
        <p:nvSpPr>
          <p:cNvPr id="17" name="Platshållare för bild 5"/>
          <p:cNvSpPr>
            <a:spLocks noGrp="1"/>
          </p:cNvSpPr>
          <p:nvPr>
            <p:ph type="pic" sz="quarter" idx="15"/>
          </p:nvPr>
        </p:nvSpPr>
        <p:spPr>
          <a:xfrm>
            <a:off x="7797612" y="1716617"/>
            <a:ext cx="3909672" cy="1694241"/>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13"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14"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
        <p:nvSpPr>
          <p:cNvPr id="21" name="Platshållare för bild 5"/>
          <p:cNvSpPr>
            <a:spLocks noGrp="1" noChangeAspect="1"/>
          </p:cNvSpPr>
          <p:nvPr>
            <p:ph type="pic" sz="quarter" idx="13"/>
          </p:nvPr>
        </p:nvSpPr>
        <p:spPr>
          <a:xfrm>
            <a:off x="481190" y="1716617"/>
            <a:ext cx="6826665"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23" name="Platshållare för text 3"/>
          <p:cNvSpPr>
            <a:spLocks noGrp="1"/>
          </p:cNvSpPr>
          <p:nvPr>
            <p:ph type="body" sz="quarter" idx="16" hasCustomPrompt="1"/>
          </p:nvPr>
        </p:nvSpPr>
        <p:spPr>
          <a:xfrm>
            <a:off x="478944" y="5549901"/>
            <a:ext cx="6833179" cy="224367"/>
          </a:xfrm>
          <a:prstGeom prst="rect">
            <a:avLst/>
          </a:prstGeom>
        </p:spPr>
        <p:txBody>
          <a:bodyPr lIns="0" tIns="36000" rIns="0" bIns="0"/>
          <a:lstStyle>
            <a:lvl1pPr>
              <a:defRPr sz="1333" b="0"/>
            </a:lvl1pPr>
          </a:lstStyle>
          <a:p>
            <a:pPr lvl="0"/>
            <a:r>
              <a:rPr lang="sv-SE" dirty="0"/>
              <a:t>Bildtext</a:t>
            </a:r>
          </a:p>
        </p:txBody>
      </p:sp>
      <p:sp>
        <p:nvSpPr>
          <p:cNvPr id="24" name="Platshållare för text 3"/>
          <p:cNvSpPr>
            <a:spLocks noGrp="1"/>
          </p:cNvSpPr>
          <p:nvPr>
            <p:ph type="body" sz="quarter" idx="17" hasCustomPrompt="1"/>
          </p:nvPr>
        </p:nvSpPr>
        <p:spPr>
          <a:xfrm>
            <a:off x="7797222" y="3409043"/>
            <a:ext cx="3910063" cy="224367"/>
          </a:xfrm>
          <a:prstGeom prst="rect">
            <a:avLst/>
          </a:prstGeom>
        </p:spPr>
        <p:txBody>
          <a:bodyPr lIns="0" tIns="36000" rIns="0" bIns="0"/>
          <a:lstStyle>
            <a:lvl1pPr>
              <a:defRPr sz="1333" b="0"/>
            </a:lvl1pPr>
          </a:lstStyle>
          <a:p>
            <a:pPr lvl="0"/>
            <a:r>
              <a:rPr lang="sv-SE" dirty="0"/>
              <a:t>Bildtext</a:t>
            </a:r>
          </a:p>
        </p:txBody>
      </p:sp>
      <p:sp>
        <p:nvSpPr>
          <p:cNvPr id="8" name="Platshållare för bild 5"/>
          <p:cNvSpPr>
            <a:spLocks noGrp="1"/>
          </p:cNvSpPr>
          <p:nvPr>
            <p:ph type="pic" sz="quarter" idx="18"/>
          </p:nvPr>
        </p:nvSpPr>
        <p:spPr>
          <a:xfrm>
            <a:off x="7797612" y="3855660"/>
            <a:ext cx="3909672" cy="1694241"/>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9" name="Platshållare för text 3"/>
          <p:cNvSpPr>
            <a:spLocks noGrp="1"/>
          </p:cNvSpPr>
          <p:nvPr>
            <p:ph type="body" sz="quarter" idx="19" hasCustomPrompt="1"/>
          </p:nvPr>
        </p:nvSpPr>
        <p:spPr>
          <a:xfrm>
            <a:off x="7797222" y="5549901"/>
            <a:ext cx="3910063" cy="224367"/>
          </a:xfrm>
          <a:prstGeom prst="rect">
            <a:avLst/>
          </a:prstGeom>
        </p:spPr>
        <p:txBody>
          <a:bodyPr lIns="0" tIns="36000" rIns="0" bIns="0"/>
          <a:lstStyle>
            <a:lvl1pPr>
              <a:defRPr sz="1333" b="0"/>
            </a:lvl1pPr>
          </a:lstStyle>
          <a:p>
            <a:pPr lvl="0"/>
            <a:r>
              <a:rPr lang="sv-SE" dirty="0"/>
              <a:t>Bildtext</a:t>
            </a:r>
          </a:p>
        </p:txBody>
      </p:sp>
    </p:spTree>
    <p:extLst>
      <p:ext uri="{BB962C8B-B14F-4D97-AF65-F5344CB8AC3E}">
        <p14:creationId xmlns:p14="http://schemas.microsoft.com/office/powerpoint/2010/main" val="11915411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 3 st. ">
    <p:spTree>
      <p:nvGrpSpPr>
        <p:cNvPr id="1" name=""/>
        <p:cNvGrpSpPr/>
        <p:nvPr/>
      </p:nvGrpSpPr>
      <p:grpSpPr>
        <a:xfrm>
          <a:off x="0" y="0"/>
          <a:ext cx="0" cy="0"/>
          <a:chOff x="0" y="0"/>
          <a:chExt cx="0" cy="0"/>
        </a:xfrm>
      </p:grpSpPr>
      <p:sp>
        <p:nvSpPr>
          <p:cNvPr id="12" name="Platshållare för bild 5"/>
          <p:cNvSpPr>
            <a:spLocks noGrp="1" noChangeAspect="1"/>
          </p:cNvSpPr>
          <p:nvPr>
            <p:ph type="pic" sz="quarter" idx="13"/>
          </p:nvPr>
        </p:nvSpPr>
        <p:spPr>
          <a:xfrm>
            <a:off x="481191" y="1716617"/>
            <a:ext cx="3400776"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10"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11"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
        <p:nvSpPr>
          <p:cNvPr id="14" name="Platshållare för text 3"/>
          <p:cNvSpPr>
            <a:spLocks noGrp="1"/>
          </p:cNvSpPr>
          <p:nvPr>
            <p:ph type="body" sz="quarter" idx="16" hasCustomPrompt="1"/>
          </p:nvPr>
        </p:nvSpPr>
        <p:spPr>
          <a:xfrm>
            <a:off x="478944" y="5549901"/>
            <a:ext cx="3405761" cy="224367"/>
          </a:xfrm>
          <a:prstGeom prst="rect">
            <a:avLst/>
          </a:prstGeom>
        </p:spPr>
        <p:txBody>
          <a:bodyPr lIns="0" tIns="36000" rIns="0" bIns="0"/>
          <a:lstStyle>
            <a:lvl1pPr>
              <a:defRPr sz="1333" b="0"/>
            </a:lvl1pPr>
          </a:lstStyle>
          <a:p>
            <a:pPr lvl="0"/>
            <a:r>
              <a:rPr lang="sv-SE" dirty="0"/>
              <a:t>Bildtext</a:t>
            </a:r>
          </a:p>
        </p:txBody>
      </p:sp>
      <p:sp>
        <p:nvSpPr>
          <p:cNvPr id="25" name="Platshållare för bild 5"/>
          <p:cNvSpPr>
            <a:spLocks noGrp="1" noChangeAspect="1"/>
          </p:cNvSpPr>
          <p:nvPr>
            <p:ph type="pic" sz="quarter" idx="17"/>
          </p:nvPr>
        </p:nvSpPr>
        <p:spPr>
          <a:xfrm>
            <a:off x="8303771" y="1716617"/>
            <a:ext cx="3400776"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26" name="Platshållare för text 3"/>
          <p:cNvSpPr>
            <a:spLocks noGrp="1"/>
          </p:cNvSpPr>
          <p:nvPr>
            <p:ph type="body" sz="quarter" idx="18" hasCustomPrompt="1"/>
          </p:nvPr>
        </p:nvSpPr>
        <p:spPr>
          <a:xfrm>
            <a:off x="8301524" y="5549901"/>
            <a:ext cx="3405761" cy="224367"/>
          </a:xfrm>
          <a:prstGeom prst="rect">
            <a:avLst/>
          </a:prstGeom>
        </p:spPr>
        <p:txBody>
          <a:bodyPr lIns="0" tIns="36000" rIns="0" bIns="0"/>
          <a:lstStyle>
            <a:lvl1pPr>
              <a:defRPr sz="1333" b="0"/>
            </a:lvl1pPr>
          </a:lstStyle>
          <a:p>
            <a:pPr lvl="0"/>
            <a:r>
              <a:rPr lang="sv-SE" dirty="0"/>
              <a:t>Bildtext</a:t>
            </a:r>
          </a:p>
        </p:txBody>
      </p:sp>
      <p:sp>
        <p:nvSpPr>
          <p:cNvPr id="27" name="Platshållare för bild 5"/>
          <p:cNvSpPr>
            <a:spLocks noGrp="1" noChangeAspect="1"/>
          </p:cNvSpPr>
          <p:nvPr>
            <p:ph type="pic" sz="quarter" idx="19"/>
          </p:nvPr>
        </p:nvSpPr>
        <p:spPr>
          <a:xfrm>
            <a:off x="4395612" y="1716617"/>
            <a:ext cx="3400776"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28" name="Platshållare för text 3"/>
          <p:cNvSpPr>
            <a:spLocks noGrp="1"/>
          </p:cNvSpPr>
          <p:nvPr>
            <p:ph type="body" sz="quarter" idx="20" hasCustomPrompt="1"/>
          </p:nvPr>
        </p:nvSpPr>
        <p:spPr>
          <a:xfrm>
            <a:off x="4393121" y="5549901"/>
            <a:ext cx="3405761" cy="224367"/>
          </a:xfrm>
          <a:prstGeom prst="rect">
            <a:avLst/>
          </a:prstGeom>
        </p:spPr>
        <p:txBody>
          <a:bodyPr lIns="0" tIns="36000" rIns="0" bIns="0"/>
          <a:lstStyle>
            <a:lvl1pPr>
              <a:defRPr sz="1333" b="0"/>
            </a:lvl1pPr>
          </a:lstStyle>
          <a:p>
            <a:pPr lvl="0"/>
            <a:r>
              <a:rPr lang="sv-SE" dirty="0"/>
              <a:t>Bildtext</a:t>
            </a:r>
          </a:p>
        </p:txBody>
      </p:sp>
    </p:spTree>
    <p:extLst>
      <p:ext uri="{BB962C8B-B14F-4D97-AF65-F5344CB8AC3E}">
        <p14:creationId xmlns:p14="http://schemas.microsoft.com/office/powerpoint/2010/main" val="3082110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UTBILD - Oändliga möjligheter">
    <p:spTree>
      <p:nvGrpSpPr>
        <p:cNvPr id="1" name=""/>
        <p:cNvGrpSpPr/>
        <p:nvPr/>
      </p:nvGrpSpPr>
      <p:grpSpPr>
        <a:xfrm>
          <a:off x="0" y="0"/>
          <a:ext cx="0" cy="0"/>
          <a:chOff x="0" y="0"/>
          <a:chExt cx="0" cy="0"/>
        </a:xfrm>
      </p:grpSpPr>
      <p:pic>
        <p:nvPicPr>
          <p:cNvPr id="8" name="Bildobjekt 7" descr="Bakgrund_metall_svart.jpg"/>
          <p:cNvPicPr>
            <a:picLocks noChangeAspect="1"/>
          </p:cNvPicPr>
          <p:nvPr/>
        </p:nvPicPr>
        <p:blipFill>
          <a:blip r:embed="rId2"/>
          <a:srcRect t="4672"/>
          <a:stretch>
            <a:fillRect/>
          </a:stretch>
        </p:blipFill>
        <p:spPr>
          <a:xfrm flipH="1" flipV="1">
            <a:off x="0" y="-1"/>
            <a:ext cx="12192000" cy="6858001"/>
          </a:xfrm>
          <a:prstGeom prst="rect">
            <a:avLst/>
          </a:prstGeom>
        </p:spPr>
      </p:pic>
      <p:pic>
        <p:nvPicPr>
          <p:cNvPr id="4" name="Bildobjekt 3" descr="Logo_Oandliga-mojligheter_vit.png"/>
          <p:cNvPicPr>
            <a:picLocks noChangeAspect="1"/>
          </p:cNvPicPr>
          <p:nvPr/>
        </p:nvPicPr>
        <p:blipFill>
          <a:blip r:embed="rId3"/>
          <a:stretch>
            <a:fillRect/>
          </a:stretch>
        </p:blipFill>
        <p:spPr>
          <a:xfrm>
            <a:off x="3696000" y="2979600"/>
            <a:ext cx="4800000" cy="898805"/>
          </a:xfrm>
          <a:prstGeom prst="rect">
            <a:avLst/>
          </a:prstGeom>
        </p:spPr>
      </p:pic>
    </p:spTree>
    <p:extLst>
      <p:ext uri="{BB962C8B-B14F-4D97-AF65-F5344CB8AC3E}">
        <p14:creationId xmlns:p14="http://schemas.microsoft.com/office/powerpoint/2010/main" val="31239626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UTBILD - Rum för bättre liv">
    <p:spTree>
      <p:nvGrpSpPr>
        <p:cNvPr id="1" name=""/>
        <p:cNvGrpSpPr/>
        <p:nvPr/>
      </p:nvGrpSpPr>
      <p:grpSpPr>
        <a:xfrm>
          <a:off x="0" y="0"/>
          <a:ext cx="0" cy="0"/>
          <a:chOff x="0" y="0"/>
          <a:chExt cx="0" cy="0"/>
        </a:xfrm>
      </p:grpSpPr>
      <p:pic>
        <p:nvPicPr>
          <p:cNvPr id="8" name="Bildobjekt 7" descr="Bakgrund_metall_svart.jpg"/>
          <p:cNvPicPr>
            <a:picLocks noChangeAspect="1"/>
          </p:cNvPicPr>
          <p:nvPr/>
        </p:nvPicPr>
        <p:blipFill>
          <a:blip r:embed="rId2"/>
          <a:srcRect t="4672"/>
          <a:stretch>
            <a:fillRect/>
          </a:stretch>
        </p:blipFill>
        <p:spPr>
          <a:xfrm flipH="1" flipV="1">
            <a:off x="0" y="-1"/>
            <a:ext cx="12192000" cy="6858001"/>
          </a:xfrm>
          <a:prstGeom prst="rect">
            <a:avLst/>
          </a:prstGeom>
        </p:spPr>
      </p:pic>
      <p:pic>
        <p:nvPicPr>
          <p:cNvPr id="4" name="Bildobjekt 3" descr="Logo_Oandliga-mojligheter_vit.png"/>
          <p:cNvPicPr>
            <a:picLocks noChangeAspect="1"/>
          </p:cNvPicPr>
          <p:nvPr/>
        </p:nvPicPr>
        <p:blipFill>
          <a:blip r:embed="rId3"/>
          <a:stretch>
            <a:fillRect/>
          </a:stretch>
        </p:blipFill>
        <p:spPr>
          <a:xfrm>
            <a:off x="3696000" y="2979599"/>
            <a:ext cx="4800000" cy="898804"/>
          </a:xfrm>
          <a:prstGeom prst="rect">
            <a:avLst/>
          </a:prstGeom>
        </p:spPr>
      </p:pic>
    </p:spTree>
    <p:extLst>
      <p:ext uri="{BB962C8B-B14F-4D97-AF65-F5344CB8AC3E}">
        <p14:creationId xmlns:p14="http://schemas.microsoft.com/office/powerpoint/2010/main" val="23148793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 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tshållare för text 3"/>
          <p:cNvSpPr>
            <a:spLocks noGrp="1"/>
          </p:cNvSpPr>
          <p:nvPr>
            <p:ph type="body" sz="quarter" idx="10" hasCustomPrompt="1"/>
          </p:nvPr>
        </p:nvSpPr>
        <p:spPr>
          <a:xfrm>
            <a:off x="446617" y="359834"/>
            <a:ext cx="6048525" cy="598713"/>
          </a:xfrm>
          <a:prstGeom prst="rect">
            <a:avLst/>
          </a:prstGeom>
        </p:spPr>
        <p:txBody>
          <a:bodyPr lIns="0" tIns="0" rIns="0" bIns="0"/>
          <a:lstStyle>
            <a:lvl1pPr>
              <a:defRPr sz="3733" b="1"/>
            </a:lvl1pPr>
          </a:lstStyle>
          <a:p>
            <a:pPr lvl="0"/>
            <a:r>
              <a:rPr lang="sv-SE" dirty="0"/>
              <a:t>Huvudrubrik</a:t>
            </a:r>
          </a:p>
        </p:txBody>
      </p:sp>
      <p:sp>
        <p:nvSpPr>
          <p:cNvPr id="10" name="Platshållare för text 3"/>
          <p:cNvSpPr>
            <a:spLocks noGrp="1"/>
          </p:cNvSpPr>
          <p:nvPr>
            <p:ph type="body" sz="quarter" idx="11" hasCustomPrompt="1"/>
          </p:nvPr>
        </p:nvSpPr>
        <p:spPr>
          <a:xfrm>
            <a:off x="462283" y="962181"/>
            <a:ext cx="6032076" cy="395511"/>
          </a:xfrm>
          <a:prstGeom prst="rect">
            <a:avLst/>
          </a:prstGeom>
        </p:spPr>
        <p:txBody>
          <a:bodyPr lIns="0" tIns="0" rIns="0" bIns="0"/>
          <a:lstStyle>
            <a:lvl1pPr>
              <a:defRPr sz="2400" b="0"/>
            </a:lvl1pPr>
          </a:lstStyle>
          <a:p>
            <a:pPr lvl="0"/>
            <a:r>
              <a:rPr lang="sv-SE" dirty="0"/>
              <a:t>Underrubrik</a:t>
            </a:r>
          </a:p>
        </p:txBody>
      </p:sp>
      <p:sp>
        <p:nvSpPr>
          <p:cNvPr id="11" name="Platshållare för text 3"/>
          <p:cNvSpPr>
            <a:spLocks noGrp="1"/>
          </p:cNvSpPr>
          <p:nvPr>
            <p:ph type="body" sz="quarter" idx="12" hasCustomPrompt="1"/>
          </p:nvPr>
        </p:nvSpPr>
        <p:spPr>
          <a:xfrm>
            <a:off x="469054" y="1582861"/>
            <a:ext cx="6032076" cy="213359"/>
          </a:xfrm>
          <a:prstGeom prst="rect">
            <a:avLst/>
          </a:prstGeom>
        </p:spPr>
        <p:txBody>
          <a:bodyPr lIns="0" tIns="0" rIns="0" bIns="0"/>
          <a:lstStyle>
            <a:lvl1pPr>
              <a:defRPr sz="1600" b="0" baseline="0"/>
            </a:lvl1pPr>
          </a:lstStyle>
          <a:p>
            <a:pPr lvl="0"/>
            <a:r>
              <a:rPr lang="sv-SE" dirty="0"/>
              <a:t>Förnamn Efternamn</a:t>
            </a:r>
          </a:p>
        </p:txBody>
      </p:sp>
      <p:sp>
        <p:nvSpPr>
          <p:cNvPr id="12" name="Platshållare för text 3"/>
          <p:cNvSpPr>
            <a:spLocks noGrp="1"/>
          </p:cNvSpPr>
          <p:nvPr>
            <p:ph type="body" sz="quarter" idx="13" hasCustomPrompt="1"/>
          </p:nvPr>
        </p:nvSpPr>
        <p:spPr>
          <a:xfrm>
            <a:off x="469054" y="1852100"/>
            <a:ext cx="6032076" cy="213359"/>
          </a:xfrm>
          <a:prstGeom prst="rect">
            <a:avLst/>
          </a:prstGeom>
        </p:spPr>
        <p:txBody>
          <a:bodyPr lIns="0" tIns="0" rIns="0" bIns="0"/>
          <a:lstStyle>
            <a:lvl1pPr>
              <a:defRPr sz="1600" b="0" baseline="0"/>
            </a:lvl1pPr>
          </a:lstStyle>
          <a:p>
            <a:pPr lvl="0"/>
            <a:r>
              <a:rPr lang="sv-SE" dirty="0"/>
              <a:t>Ort, XXXX-XX-XX</a:t>
            </a:r>
          </a:p>
        </p:txBody>
      </p:sp>
    </p:spTree>
    <p:extLst>
      <p:ext uri="{BB962C8B-B14F-4D97-AF65-F5344CB8AC3E}">
        <p14:creationId xmlns:p14="http://schemas.microsoft.com/office/powerpoint/2010/main" val="349648212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408880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280648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363821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2212556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427832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1718627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199956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3641168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2216117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71575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SIDA - med bild+skråk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ktangel 1"/>
          <p:cNvSpPr/>
          <p:nvPr/>
        </p:nvSpPr>
        <p:spPr>
          <a:xfrm rot="21018980">
            <a:off x="-351182" y="-1062531"/>
            <a:ext cx="12547449" cy="2993745"/>
          </a:xfrm>
          <a:custGeom>
            <a:avLst/>
            <a:gdLst>
              <a:gd name="connsiteX0" fmla="*/ 0 w 9529096"/>
              <a:gd name="connsiteY0" fmla="*/ 0 h 2549776"/>
              <a:gd name="connsiteX1" fmla="*/ 9529096 w 9529096"/>
              <a:gd name="connsiteY1" fmla="*/ 0 h 2549776"/>
              <a:gd name="connsiteX2" fmla="*/ 9529096 w 9529096"/>
              <a:gd name="connsiteY2" fmla="*/ 2549776 h 2549776"/>
              <a:gd name="connsiteX3" fmla="*/ 0 w 9529096"/>
              <a:gd name="connsiteY3" fmla="*/ 2549776 h 2549776"/>
              <a:gd name="connsiteX4" fmla="*/ 0 w 9529096"/>
              <a:gd name="connsiteY4" fmla="*/ 0 h 2549776"/>
              <a:gd name="connsiteX0" fmla="*/ 480918 w 9529096"/>
              <a:gd name="connsiteY0" fmla="*/ 1258763 h 2549776"/>
              <a:gd name="connsiteX1" fmla="*/ 9529096 w 9529096"/>
              <a:gd name="connsiteY1" fmla="*/ 0 h 2549776"/>
              <a:gd name="connsiteX2" fmla="*/ 9529096 w 9529096"/>
              <a:gd name="connsiteY2" fmla="*/ 2549776 h 2549776"/>
              <a:gd name="connsiteX3" fmla="*/ 0 w 9529096"/>
              <a:gd name="connsiteY3" fmla="*/ 2549776 h 2549776"/>
              <a:gd name="connsiteX4" fmla="*/ 480918 w 9529096"/>
              <a:gd name="connsiteY4" fmla="*/ 1258763 h 2549776"/>
              <a:gd name="connsiteX0" fmla="*/ 394117 w 9529096"/>
              <a:gd name="connsiteY0" fmla="*/ 307745 h 2549776"/>
              <a:gd name="connsiteX1" fmla="*/ 9529096 w 9529096"/>
              <a:gd name="connsiteY1" fmla="*/ 0 h 2549776"/>
              <a:gd name="connsiteX2" fmla="*/ 9529096 w 9529096"/>
              <a:gd name="connsiteY2" fmla="*/ 2549776 h 2549776"/>
              <a:gd name="connsiteX3" fmla="*/ 0 w 9529096"/>
              <a:gd name="connsiteY3" fmla="*/ 2549776 h 2549776"/>
              <a:gd name="connsiteX4" fmla="*/ 394117 w 9529096"/>
              <a:gd name="connsiteY4" fmla="*/ 307745 h 2549776"/>
              <a:gd name="connsiteX0" fmla="*/ 394117 w 9529096"/>
              <a:gd name="connsiteY0" fmla="*/ 307745 h 2551630"/>
              <a:gd name="connsiteX1" fmla="*/ 9529096 w 9529096"/>
              <a:gd name="connsiteY1" fmla="*/ 0 h 2551630"/>
              <a:gd name="connsiteX2" fmla="*/ 9288286 w 9529096"/>
              <a:gd name="connsiteY2" fmla="*/ 2551630 h 2551630"/>
              <a:gd name="connsiteX3" fmla="*/ 0 w 9529096"/>
              <a:gd name="connsiteY3" fmla="*/ 2549776 h 2551630"/>
              <a:gd name="connsiteX4" fmla="*/ 394117 w 9529096"/>
              <a:gd name="connsiteY4" fmla="*/ 307745 h 2551630"/>
              <a:gd name="connsiteX0" fmla="*/ 394117 w 9288286"/>
              <a:gd name="connsiteY0" fmla="*/ 0 h 2243885"/>
              <a:gd name="connsiteX1" fmla="*/ 9261385 w 9288286"/>
              <a:gd name="connsiteY1" fmla="*/ 1613465 h 2243885"/>
              <a:gd name="connsiteX2" fmla="*/ 9288286 w 9288286"/>
              <a:gd name="connsiteY2" fmla="*/ 2243885 h 2243885"/>
              <a:gd name="connsiteX3" fmla="*/ 0 w 9288286"/>
              <a:gd name="connsiteY3" fmla="*/ 2242031 h 2243885"/>
              <a:gd name="connsiteX4" fmla="*/ 394117 w 9288286"/>
              <a:gd name="connsiteY4" fmla="*/ 0 h 2243885"/>
              <a:gd name="connsiteX0" fmla="*/ 394117 w 9410587"/>
              <a:gd name="connsiteY0" fmla="*/ 0 h 2243885"/>
              <a:gd name="connsiteX1" fmla="*/ 9410587 w 9410587"/>
              <a:gd name="connsiteY1" fmla="*/ 1544445 h 2243885"/>
              <a:gd name="connsiteX2" fmla="*/ 9288286 w 9410587"/>
              <a:gd name="connsiteY2" fmla="*/ 2243885 h 2243885"/>
              <a:gd name="connsiteX3" fmla="*/ 0 w 9410587"/>
              <a:gd name="connsiteY3" fmla="*/ 2242031 h 2243885"/>
              <a:gd name="connsiteX4" fmla="*/ 394117 w 9410587"/>
              <a:gd name="connsiteY4" fmla="*/ 0 h 2243885"/>
              <a:gd name="connsiteX0" fmla="*/ 581206 w 9410587"/>
              <a:gd name="connsiteY0" fmla="*/ 0 h 2031590"/>
              <a:gd name="connsiteX1" fmla="*/ 9410587 w 9410587"/>
              <a:gd name="connsiteY1" fmla="*/ 1332150 h 2031590"/>
              <a:gd name="connsiteX2" fmla="*/ 9288286 w 9410587"/>
              <a:gd name="connsiteY2" fmla="*/ 2031590 h 2031590"/>
              <a:gd name="connsiteX3" fmla="*/ 0 w 9410587"/>
              <a:gd name="connsiteY3" fmla="*/ 2029736 h 2031590"/>
              <a:gd name="connsiteX4" fmla="*/ 581206 w 9410587"/>
              <a:gd name="connsiteY4" fmla="*/ 0 h 2031590"/>
              <a:gd name="connsiteX0" fmla="*/ 385771 w 9410587"/>
              <a:gd name="connsiteY0" fmla="*/ 0 h 2245309"/>
              <a:gd name="connsiteX1" fmla="*/ 9410587 w 9410587"/>
              <a:gd name="connsiteY1" fmla="*/ 1545869 h 2245309"/>
              <a:gd name="connsiteX2" fmla="*/ 9288286 w 9410587"/>
              <a:gd name="connsiteY2" fmla="*/ 2245309 h 2245309"/>
              <a:gd name="connsiteX3" fmla="*/ 0 w 9410587"/>
              <a:gd name="connsiteY3" fmla="*/ 2243455 h 2245309"/>
              <a:gd name="connsiteX4" fmla="*/ 385771 w 9410587"/>
              <a:gd name="connsiteY4" fmla="*/ 0 h 224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587" h="2245309">
                <a:moveTo>
                  <a:pt x="385771" y="0"/>
                </a:moveTo>
                <a:lnTo>
                  <a:pt x="9410587" y="1545869"/>
                </a:lnTo>
                <a:lnTo>
                  <a:pt x="9288286" y="2245309"/>
                </a:lnTo>
                <a:lnTo>
                  <a:pt x="0" y="2243455"/>
                </a:lnTo>
                <a:lnTo>
                  <a:pt x="385771" y="0"/>
                </a:lnTo>
                <a:close/>
              </a:path>
            </a:pathLst>
          </a:custGeom>
          <a:gradFill flip="none" rotWithShape="0">
            <a:gsLst>
              <a:gs pos="0">
                <a:schemeClr val="bg1">
                  <a:alpha val="60000"/>
                </a:schemeClr>
              </a:gs>
              <a:gs pos="7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dirty="0"/>
          </a:p>
        </p:txBody>
      </p:sp>
      <p:sp>
        <p:nvSpPr>
          <p:cNvPr id="4" name="Platshållare för text 3"/>
          <p:cNvSpPr>
            <a:spLocks noGrp="1"/>
          </p:cNvSpPr>
          <p:nvPr>
            <p:ph type="body" sz="quarter" idx="10" hasCustomPrompt="1"/>
          </p:nvPr>
        </p:nvSpPr>
        <p:spPr>
          <a:xfrm>
            <a:off x="446617" y="359834"/>
            <a:ext cx="6048525" cy="598713"/>
          </a:xfrm>
          <a:prstGeom prst="rect">
            <a:avLst/>
          </a:prstGeom>
        </p:spPr>
        <p:txBody>
          <a:bodyPr lIns="0" tIns="0" rIns="0" bIns="0"/>
          <a:lstStyle>
            <a:lvl1pPr>
              <a:defRPr sz="3733" b="1"/>
            </a:lvl1pPr>
          </a:lstStyle>
          <a:p>
            <a:pPr lvl="0"/>
            <a:r>
              <a:rPr lang="sv-SE" dirty="0"/>
              <a:t>Huvudrubrik</a:t>
            </a:r>
          </a:p>
        </p:txBody>
      </p:sp>
      <p:sp>
        <p:nvSpPr>
          <p:cNvPr id="10" name="Platshållare för text 3"/>
          <p:cNvSpPr>
            <a:spLocks noGrp="1"/>
          </p:cNvSpPr>
          <p:nvPr>
            <p:ph type="body" sz="quarter" idx="11" hasCustomPrompt="1"/>
          </p:nvPr>
        </p:nvSpPr>
        <p:spPr>
          <a:xfrm>
            <a:off x="462283" y="962181"/>
            <a:ext cx="6032076" cy="395511"/>
          </a:xfrm>
          <a:prstGeom prst="rect">
            <a:avLst/>
          </a:prstGeom>
        </p:spPr>
        <p:txBody>
          <a:bodyPr lIns="0" tIns="0" rIns="0" bIns="0"/>
          <a:lstStyle>
            <a:lvl1pPr>
              <a:defRPr sz="2400" b="0"/>
            </a:lvl1pPr>
          </a:lstStyle>
          <a:p>
            <a:pPr lvl="0"/>
            <a:r>
              <a:rPr lang="sv-SE" dirty="0"/>
              <a:t>Underrubrik</a:t>
            </a:r>
          </a:p>
        </p:txBody>
      </p:sp>
      <p:sp>
        <p:nvSpPr>
          <p:cNvPr id="11" name="Platshållare för text 3"/>
          <p:cNvSpPr>
            <a:spLocks noGrp="1"/>
          </p:cNvSpPr>
          <p:nvPr>
            <p:ph type="body" sz="quarter" idx="12" hasCustomPrompt="1"/>
          </p:nvPr>
        </p:nvSpPr>
        <p:spPr>
          <a:xfrm>
            <a:off x="469054" y="1582861"/>
            <a:ext cx="6032076" cy="213359"/>
          </a:xfrm>
          <a:prstGeom prst="rect">
            <a:avLst/>
          </a:prstGeom>
        </p:spPr>
        <p:txBody>
          <a:bodyPr lIns="0" tIns="0" rIns="0" bIns="0"/>
          <a:lstStyle>
            <a:lvl1pPr>
              <a:defRPr sz="1600" b="0" baseline="0"/>
            </a:lvl1pPr>
          </a:lstStyle>
          <a:p>
            <a:pPr lvl="0"/>
            <a:r>
              <a:rPr lang="sv-SE" dirty="0"/>
              <a:t>Förnamn Efternamn</a:t>
            </a:r>
          </a:p>
        </p:txBody>
      </p:sp>
      <p:sp>
        <p:nvSpPr>
          <p:cNvPr id="12" name="Platshållare för text 3"/>
          <p:cNvSpPr>
            <a:spLocks noGrp="1"/>
          </p:cNvSpPr>
          <p:nvPr>
            <p:ph type="body" sz="quarter" idx="13" hasCustomPrompt="1"/>
          </p:nvPr>
        </p:nvSpPr>
        <p:spPr>
          <a:xfrm>
            <a:off x="469054" y="1852100"/>
            <a:ext cx="6032076" cy="213359"/>
          </a:xfrm>
          <a:prstGeom prst="rect">
            <a:avLst/>
          </a:prstGeom>
        </p:spPr>
        <p:txBody>
          <a:bodyPr lIns="0" tIns="0" rIns="0" bIns="0"/>
          <a:lstStyle>
            <a:lvl1pPr>
              <a:defRPr sz="1600" b="0" baseline="0"/>
            </a:lvl1pPr>
          </a:lstStyle>
          <a:p>
            <a:pPr lvl="0"/>
            <a:r>
              <a:rPr lang="sv-SE" dirty="0"/>
              <a:t>Ort, XXXX-XX-XX</a:t>
            </a:r>
          </a:p>
        </p:txBody>
      </p:sp>
    </p:spTree>
    <p:extLst>
      <p:ext uri="{BB962C8B-B14F-4D97-AF65-F5344CB8AC3E}">
        <p14:creationId xmlns:p14="http://schemas.microsoft.com/office/powerpoint/2010/main" val="213944445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F5819B-D150-4559-9CCE-871DDA02F327}" type="slidenum">
              <a:rPr lang="sv-SE" smtClean="0"/>
              <a:pPr/>
              <a:t>‹#›</a:t>
            </a:fld>
            <a:endParaRPr lang="sv-SE"/>
          </a:p>
        </p:txBody>
      </p:sp>
    </p:spTree>
    <p:extLst>
      <p:ext uri="{BB962C8B-B14F-4D97-AF65-F5344CB8AC3E}">
        <p14:creationId xmlns:p14="http://schemas.microsoft.com/office/powerpoint/2010/main" val="3767171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RTSIDA: svart text+bildbakgrund">
    <p:spTree>
      <p:nvGrpSpPr>
        <p:cNvPr id="1" name=""/>
        <p:cNvGrpSpPr/>
        <p:nvPr/>
      </p:nvGrpSpPr>
      <p:grpSpPr>
        <a:xfrm>
          <a:off x="0" y="0"/>
          <a:ext cx="0" cy="0"/>
          <a:chOff x="0" y="0"/>
          <a:chExt cx="0" cy="0"/>
        </a:xfrm>
      </p:grpSpPr>
      <p:sp>
        <p:nvSpPr>
          <p:cNvPr id="8" name="Platshållare för bild 12"/>
          <p:cNvSpPr>
            <a:spLocks noGrp="1"/>
          </p:cNvSpPr>
          <p:nvPr>
            <p:ph type="pic" sz="quarter" idx="14" hasCustomPrompt="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9138920 w 9144000"/>
              <a:gd name="connsiteY3" fmla="*/ 51308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483616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4058920 h 5143500"/>
              <a:gd name="connsiteX3" fmla="*/ 483616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4131478 h 5143500"/>
              <a:gd name="connsiteX3" fmla="*/ 483616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4131478 h 5143500"/>
              <a:gd name="connsiteX3" fmla="*/ 3427825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4131478 h 5143500"/>
              <a:gd name="connsiteX3" fmla="*/ 314452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4131478 h 5143500"/>
              <a:gd name="connsiteX3" fmla="*/ 3427825 w 9144000"/>
              <a:gd name="connsiteY3" fmla="*/ 5143500 h 5143500"/>
              <a:gd name="connsiteX4" fmla="*/ 0 w 9144000"/>
              <a:gd name="connsiteY4" fmla="*/ 5143500 h 5143500"/>
              <a:gd name="connsiteX5" fmla="*/ 0 w 91440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4131478"/>
                </a:lnTo>
                <a:lnTo>
                  <a:pt x="3427825" y="5143500"/>
                </a:lnTo>
                <a:lnTo>
                  <a:pt x="0" y="5143500"/>
                </a:lnTo>
                <a:lnTo>
                  <a:pt x="0" y="0"/>
                </a:lnTo>
                <a:close/>
              </a:path>
            </a:pathLst>
          </a:custGeom>
        </p:spPr>
        <p:txBody>
          <a:bodyPr anchor="ctr"/>
          <a:lstStyle>
            <a:lvl1pPr algn="ctr">
              <a:defRPr sz="1867" b="0">
                <a:solidFill>
                  <a:schemeClr val="bg1">
                    <a:lumMod val="85000"/>
                  </a:schemeClr>
                </a:solidFill>
              </a:defRPr>
            </a:lvl1pPr>
          </a:lstStyle>
          <a:p>
            <a:r>
              <a:rPr lang="sv-SE" dirty="0"/>
              <a:t>Klicka här för att infoga en bild som bakgrund</a:t>
            </a:r>
          </a:p>
        </p:txBody>
      </p:sp>
      <p:sp>
        <p:nvSpPr>
          <p:cNvPr id="10" name="Platshållare för bild 12"/>
          <p:cNvSpPr>
            <a:spLocks noGrp="1"/>
          </p:cNvSpPr>
          <p:nvPr>
            <p:ph type="pic" sz="quarter" idx="13" hasCustomPrompt="1"/>
          </p:nvPr>
        </p:nvSpPr>
        <p:spPr>
          <a:xfrm>
            <a:off x="0" y="0"/>
            <a:ext cx="12192000" cy="6858000"/>
          </a:xfrm>
          <a:prstGeom prst="rect">
            <a:avLst/>
          </a:prstGeom>
          <a:solidFill>
            <a:schemeClr val="bg1"/>
          </a:solidFill>
        </p:spPr>
        <p:txBody>
          <a:bodyPr anchor="ctr"/>
          <a:lstStyle>
            <a:lvl1pPr algn="ctr">
              <a:defRPr sz="1867" b="0" baseline="0">
                <a:solidFill>
                  <a:schemeClr val="bg1">
                    <a:lumMod val="85000"/>
                  </a:schemeClr>
                </a:solidFill>
              </a:defRPr>
            </a:lvl1pPr>
          </a:lstStyle>
          <a:p>
            <a:r>
              <a:rPr lang="sv-SE" dirty="0"/>
              <a:t>Klicka här för att infoga en bild som bakgrund</a:t>
            </a:r>
          </a:p>
        </p:txBody>
      </p:sp>
      <p:sp>
        <p:nvSpPr>
          <p:cNvPr id="4" name="Frihandsfigur 3"/>
          <p:cNvSpPr/>
          <p:nvPr userDrawn="1"/>
        </p:nvSpPr>
        <p:spPr>
          <a:xfrm rot="21000000" flipH="1">
            <a:off x="4627553" y="6170442"/>
            <a:ext cx="7739143" cy="1334951"/>
          </a:xfrm>
          <a:custGeom>
            <a:avLst/>
            <a:gdLst>
              <a:gd name="connsiteX0" fmla="*/ 0 w 7033260"/>
              <a:gd name="connsiteY0" fmla="*/ 0 h 2087880"/>
              <a:gd name="connsiteX1" fmla="*/ 7033260 w 7033260"/>
              <a:gd name="connsiteY1" fmla="*/ 0 h 2087880"/>
              <a:gd name="connsiteX2" fmla="*/ 7033260 w 7033260"/>
              <a:gd name="connsiteY2" fmla="*/ 2087880 h 2087880"/>
              <a:gd name="connsiteX3" fmla="*/ 0 w 7033260"/>
              <a:gd name="connsiteY3" fmla="*/ 2087880 h 2087880"/>
              <a:gd name="connsiteX4" fmla="*/ 0 w 7033260"/>
              <a:gd name="connsiteY4" fmla="*/ 0 h 2087880"/>
              <a:gd name="connsiteX0" fmla="*/ 1230469 w 7033260"/>
              <a:gd name="connsiteY0" fmla="*/ 0 h 2095487"/>
              <a:gd name="connsiteX1" fmla="*/ 7033260 w 7033260"/>
              <a:gd name="connsiteY1" fmla="*/ 7607 h 2095487"/>
              <a:gd name="connsiteX2" fmla="*/ 7033260 w 7033260"/>
              <a:gd name="connsiteY2" fmla="*/ 2095487 h 2095487"/>
              <a:gd name="connsiteX3" fmla="*/ 0 w 7033260"/>
              <a:gd name="connsiteY3" fmla="*/ 2095487 h 2095487"/>
              <a:gd name="connsiteX4" fmla="*/ 1230469 w 7033260"/>
              <a:gd name="connsiteY4" fmla="*/ 0 h 2095487"/>
              <a:gd name="connsiteX0" fmla="*/ 0 w 5802791"/>
              <a:gd name="connsiteY0" fmla="*/ 0 h 2095487"/>
              <a:gd name="connsiteX1" fmla="*/ 5802791 w 5802791"/>
              <a:gd name="connsiteY1" fmla="*/ 7607 h 2095487"/>
              <a:gd name="connsiteX2" fmla="*/ 5802791 w 5802791"/>
              <a:gd name="connsiteY2" fmla="*/ 2095487 h 2095487"/>
              <a:gd name="connsiteX3" fmla="*/ 581709 w 5802791"/>
              <a:gd name="connsiteY3" fmla="*/ 969920 h 2095487"/>
              <a:gd name="connsiteX4" fmla="*/ 0 w 5802791"/>
              <a:gd name="connsiteY4" fmla="*/ 0 h 2095487"/>
              <a:gd name="connsiteX0" fmla="*/ 0 w 5802791"/>
              <a:gd name="connsiteY0" fmla="*/ 0 h 2095487"/>
              <a:gd name="connsiteX1" fmla="*/ 5802791 w 5802791"/>
              <a:gd name="connsiteY1" fmla="*/ 7607 h 2095487"/>
              <a:gd name="connsiteX2" fmla="*/ 5802791 w 5802791"/>
              <a:gd name="connsiteY2" fmla="*/ 2095487 h 2095487"/>
              <a:gd name="connsiteX3" fmla="*/ 183406 w 5802791"/>
              <a:gd name="connsiteY3" fmla="*/ 1040152 h 2095487"/>
              <a:gd name="connsiteX4" fmla="*/ 0 w 5802791"/>
              <a:gd name="connsiteY4" fmla="*/ 0 h 2095487"/>
              <a:gd name="connsiteX0" fmla="*/ 0 w 5810418"/>
              <a:gd name="connsiteY0" fmla="*/ 0 h 1040152"/>
              <a:gd name="connsiteX1" fmla="*/ 5802791 w 5810418"/>
              <a:gd name="connsiteY1" fmla="*/ 7607 h 1040152"/>
              <a:gd name="connsiteX2" fmla="*/ 5810418 w 5810418"/>
              <a:gd name="connsiteY2" fmla="*/ 43249 h 1040152"/>
              <a:gd name="connsiteX3" fmla="*/ 183406 w 5810418"/>
              <a:gd name="connsiteY3" fmla="*/ 1040152 h 1040152"/>
              <a:gd name="connsiteX4" fmla="*/ 0 w 5810418"/>
              <a:gd name="connsiteY4" fmla="*/ 0 h 1040152"/>
              <a:gd name="connsiteX0" fmla="*/ 0 w 5802791"/>
              <a:gd name="connsiteY0" fmla="*/ 0 h 1040152"/>
              <a:gd name="connsiteX1" fmla="*/ 5802791 w 5802791"/>
              <a:gd name="connsiteY1" fmla="*/ 7607 h 1040152"/>
              <a:gd name="connsiteX2" fmla="*/ 4854988 w 5802791"/>
              <a:gd name="connsiteY2" fmla="*/ 573054 h 1040152"/>
              <a:gd name="connsiteX3" fmla="*/ 183406 w 5802791"/>
              <a:gd name="connsiteY3" fmla="*/ 1040152 h 1040152"/>
              <a:gd name="connsiteX4" fmla="*/ 0 w 5802791"/>
              <a:gd name="connsiteY4" fmla="*/ 0 h 1040152"/>
              <a:gd name="connsiteX0" fmla="*/ 0 w 5804357"/>
              <a:gd name="connsiteY0" fmla="*/ 0 h 1040152"/>
              <a:gd name="connsiteX1" fmla="*/ 5804357 w 5804357"/>
              <a:gd name="connsiteY1" fmla="*/ 8877 h 1040152"/>
              <a:gd name="connsiteX2" fmla="*/ 4854988 w 5804357"/>
              <a:gd name="connsiteY2" fmla="*/ 573054 h 1040152"/>
              <a:gd name="connsiteX3" fmla="*/ 183406 w 5804357"/>
              <a:gd name="connsiteY3" fmla="*/ 1040152 h 1040152"/>
              <a:gd name="connsiteX4" fmla="*/ 0 w 5804357"/>
              <a:gd name="connsiteY4" fmla="*/ 0 h 1040152"/>
              <a:gd name="connsiteX0" fmla="*/ 0 w 5804357"/>
              <a:gd name="connsiteY0" fmla="*/ 0 h 1040152"/>
              <a:gd name="connsiteX1" fmla="*/ 5804357 w 5804357"/>
              <a:gd name="connsiteY1" fmla="*/ 8877 h 1040152"/>
              <a:gd name="connsiteX2" fmla="*/ 183406 w 5804357"/>
              <a:gd name="connsiteY2" fmla="*/ 1040152 h 1040152"/>
              <a:gd name="connsiteX3" fmla="*/ 0 w 5804357"/>
              <a:gd name="connsiteY3" fmla="*/ 0 h 1040152"/>
              <a:gd name="connsiteX0" fmla="*/ 0 w 5804357"/>
              <a:gd name="connsiteY0" fmla="*/ 0 h 996646"/>
              <a:gd name="connsiteX1" fmla="*/ 5804357 w 5804357"/>
              <a:gd name="connsiteY1" fmla="*/ 8877 h 996646"/>
              <a:gd name="connsiteX2" fmla="*/ 175736 w 5804357"/>
              <a:gd name="connsiteY2" fmla="*/ 996646 h 996646"/>
              <a:gd name="connsiteX3" fmla="*/ 0 w 5804357"/>
              <a:gd name="connsiteY3" fmla="*/ 0 h 996646"/>
              <a:gd name="connsiteX0" fmla="*/ 0 w 5804357"/>
              <a:gd name="connsiteY0" fmla="*/ 0 h 530943"/>
              <a:gd name="connsiteX1" fmla="*/ 5804357 w 5804357"/>
              <a:gd name="connsiteY1" fmla="*/ 8877 h 530943"/>
              <a:gd name="connsiteX2" fmla="*/ 93620 w 5804357"/>
              <a:gd name="connsiteY2" fmla="*/ 530943 h 530943"/>
              <a:gd name="connsiteX3" fmla="*/ 0 w 5804357"/>
              <a:gd name="connsiteY3" fmla="*/ 0 h 530943"/>
              <a:gd name="connsiteX0" fmla="*/ 0 w 5804357"/>
              <a:gd name="connsiteY0" fmla="*/ 0 h 1001213"/>
              <a:gd name="connsiteX1" fmla="*/ 5804357 w 5804357"/>
              <a:gd name="connsiteY1" fmla="*/ 8877 h 1001213"/>
              <a:gd name="connsiteX2" fmla="*/ 176542 w 5804357"/>
              <a:gd name="connsiteY2" fmla="*/ 1001213 h 1001213"/>
              <a:gd name="connsiteX3" fmla="*/ 0 w 5804357"/>
              <a:gd name="connsiteY3" fmla="*/ 0 h 1001213"/>
            </a:gdLst>
            <a:ahLst/>
            <a:cxnLst>
              <a:cxn ang="0">
                <a:pos x="connsiteX0" y="connsiteY0"/>
              </a:cxn>
              <a:cxn ang="0">
                <a:pos x="connsiteX1" y="connsiteY1"/>
              </a:cxn>
              <a:cxn ang="0">
                <a:pos x="connsiteX2" y="connsiteY2"/>
              </a:cxn>
              <a:cxn ang="0">
                <a:pos x="connsiteX3" y="connsiteY3"/>
              </a:cxn>
            </a:cxnLst>
            <a:rect l="l" t="t" r="r" b="b"/>
            <a:pathLst>
              <a:path w="5804357" h="1001213">
                <a:moveTo>
                  <a:pt x="0" y="0"/>
                </a:moveTo>
                <a:lnTo>
                  <a:pt x="5804357" y="8877"/>
                </a:lnTo>
                <a:lnTo>
                  <a:pt x="176542" y="1001213"/>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pic>
        <p:nvPicPr>
          <p:cNvPr id="5" name="Bilde 12" descr="Link logo sort.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1059" y="6348544"/>
            <a:ext cx="2225980" cy="164597"/>
          </a:xfrm>
          <a:prstGeom prst="rect">
            <a:avLst/>
          </a:prstGeom>
        </p:spPr>
      </p:pic>
      <p:sp>
        <p:nvSpPr>
          <p:cNvPr id="14" name="Platshållare för text 13"/>
          <p:cNvSpPr>
            <a:spLocks noGrp="1"/>
          </p:cNvSpPr>
          <p:nvPr>
            <p:ph type="body" sz="quarter" idx="10" hasCustomPrompt="1"/>
          </p:nvPr>
        </p:nvSpPr>
        <p:spPr>
          <a:xfrm>
            <a:off x="650240" y="534671"/>
            <a:ext cx="5452533" cy="691303"/>
          </a:xfrm>
          <a:prstGeom prst="rect">
            <a:avLst/>
          </a:prstGeom>
        </p:spPr>
        <p:txBody>
          <a:bodyPr/>
          <a:lstStyle>
            <a:lvl1pPr>
              <a:defRPr sz="4267" b="1">
                <a:solidFill>
                  <a:schemeClr val="tx1"/>
                </a:solidFill>
                <a:latin typeface="Myriad Pro" pitchFamily="34" charset="0"/>
              </a:defRPr>
            </a:lvl1pPr>
          </a:lstStyle>
          <a:p>
            <a:pPr lvl="0"/>
            <a:r>
              <a:rPr lang="sv-SE" dirty="0"/>
              <a:t>RUBRIK</a:t>
            </a:r>
          </a:p>
        </p:txBody>
      </p:sp>
      <p:sp>
        <p:nvSpPr>
          <p:cNvPr id="15" name="Platshållare för text 13"/>
          <p:cNvSpPr>
            <a:spLocks noGrp="1"/>
          </p:cNvSpPr>
          <p:nvPr>
            <p:ph type="body" sz="quarter" idx="11" hasCustomPrompt="1"/>
          </p:nvPr>
        </p:nvSpPr>
        <p:spPr>
          <a:xfrm>
            <a:off x="663787" y="1124373"/>
            <a:ext cx="5452533" cy="467361"/>
          </a:xfrm>
          <a:prstGeom prst="rect">
            <a:avLst/>
          </a:prstGeom>
        </p:spPr>
        <p:txBody>
          <a:bodyPr/>
          <a:lstStyle>
            <a:lvl1pPr>
              <a:defRPr sz="2667" b="0">
                <a:solidFill>
                  <a:schemeClr val="tx1"/>
                </a:solidFill>
                <a:latin typeface="Myriad Pro" pitchFamily="34" charset="0"/>
              </a:defRPr>
            </a:lvl1pPr>
          </a:lstStyle>
          <a:p>
            <a:pPr lvl="0"/>
            <a:r>
              <a:rPr lang="sv-SE" dirty="0"/>
              <a:t>UNDERRUBRIK</a:t>
            </a:r>
          </a:p>
        </p:txBody>
      </p:sp>
      <p:sp>
        <p:nvSpPr>
          <p:cNvPr id="16" name="Platshållare för text 13"/>
          <p:cNvSpPr>
            <a:spLocks noGrp="1"/>
          </p:cNvSpPr>
          <p:nvPr>
            <p:ph type="body" sz="quarter" idx="12" hasCustomPrompt="1"/>
          </p:nvPr>
        </p:nvSpPr>
        <p:spPr>
          <a:xfrm>
            <a:off x="684107" y="1679788"/>
            <a:ext cx="5452533" cy="528320"/>
          </a:xfrm>
          <a:prstGeom prst="rect">
            <a:avLst/>
          </a:prstGeom>
        </p:spPr>
        <p:txBody>
          <a:bodyPr/>
          <a:lstStyle>
            <a:lvl1pPr>
              <a:lnSpc>
                <a:spcPts val="1333"/>
              </a:lnSpc>
              <a:defRPr sz="1467" b="0" baseline="0">
                <a:ln>
                  <a:noFill/>
                </a:ln>
                <a:solidFill>
                  <a:schemeClr val="tx1"/>
                </a:solidFill>
                <a:latin typeface="Myriad Pro" pitchFamily="34" charset="0"/>
              </a:defRPr>
            </a:lvl1pPr>
          </a:lstStyle>
          <a:p>
            <a:pPr lvl="0"/>
            <a:r>
              <a:rPr lang="sv-SE" dirty="0"/>
              <a:t>Förnamn Efternamn</a:t>
            </a:r>
          </a:p>
          <a:p>
            <a:pPr lvl="0"/>
            <a:r>
              <a:rPr lang="sv-SE" dirty="0"/>
              <a:t>Ort, XX-XX-XX</a:t>
            </a:r>
          </a:p>
          <a:p>
            <a:pPr lvl="0"/>
            <a:endParaRPr lang="sv-SE" dirty="0"/>
          </a:p>
        </p:txBody>
      </p:sp>
    </p:spTree>
    <p:extLst>
      <p:ext uri="{BB962C8B-B14F-4D97-AF65-F5344CB8AC3E}">
        <p14:creationId xmlns:p14="http://schemas.microsoft.com/office/powerpoint/2010/main" val="248867935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 BILD">
    <p:bg>
      <p:bgPr>
        <a:solidFill>
          <a:schemeClr val="bg1">
            <a:alpha val="0"/>
          </a:schemeClr>
        </a:solidFill>
        <a:effectLst/>
      </p:bgPr>
    </p:bg>
    <p:spTree>
      <p:nvGrpSpPr>
        <p:cNvPr id="1" name=""/>
        <p:cNvGrpSpPr/>
        <p:nvPr/>
      </p:nvGrpSpPr>
      <p:grpSpPr>
        <a:xfrm>
          <a:off x="0" y="0"/>
          <a:ext cx="0" cy="0"/>
          <a:chOff x="0" y="0"/>
          <a:chExt cx="0" cy="0"/>
        </a:xfrm>
      </p:grpSpPr>
      <p:sp>
        <p:nvSpPr>
          <p:cNvPr id="18" name="Platshållare för bild 17"/>
          <p:cNvSpPr>
            <a:spLocks noGrp="1"/>
          </p:cNvSpPr>
          <p:nvPr>
            <p:ph type="pic" sz="quarter" idx="19"/>
          </p:nvPr>
        </p:nvSpPr>
        <p:spPr>
          <a:xfrm>
            <a:off x="0" y="0"/>
            <a:ext cx="12192000" cy="6858000"/>
          </a:xfrm>
          <a:prstGeom prst="rect">
            <a:avLst/>
          </a:prstGeom>
          <a:blipFill>
            <a:blip r:embed="rId2"/>
            <a:stretch>
              <a:fillRect/>
            </a:stretch>
          </a:blipFill>
        </p:spPr>
        <p:txBody>
          <a:bodyPr/>
          <a:lstStyle>
            <a:lvl1pPr>
              <a:defRPr b="1">
                <a:noFill/>
                <a:latin typeface="+mj-lt"/>
              </a:defRPr>
            </a:lvl1pPr>
          </a:lstStyle>
          <a:p>
            <a:r>
              <a:rPr lang="sv-SE"/>
              <a:t>Klicka på ikonen för att lägga till en bild</a:t>
            </a:r>
            <a:endParaRPr lang="sv-SE" dirty="0"/>
          </a:p>
        </p:txBody>
      </p:sp>
      <p:sp>
        <p:nvSpPr>
          <p:cNvPr id="13" name="Platshållare för text 2"/>
          <p:cNvSpPr>
            <a:spLocks noGrp="1"/>
          </p:cNvSpPr>
          <p:nvPr>
            <p:ph type="body" sz="quarter" idx="16"/>
          </p:nvPr>
        </p:nvSpPr>
        <p:spPr>
          <a:xfrm rot="600000">
            <a:off x="-540825" y="-474995"/>
            <a:ext cx="4777684" cy="7605317"/>
          </a:xfrm>
          <a:custGeom>
            <a:avLst/>
            <a:gdLst>
              <a:gd name="connsiteX0" fmla="*/ 0 w 3897312"/>
              <a:gd name="connsiteY0" fmla="*/ 0 h 5143500"/>
              <a:gd name="connsiteX1" fmla="*/ 3897312 w 3897312"/>
              <a:gd name="connsiteY1" fmla="*/ 0 h 5143500"/>
              <a:gd name="connsiteX2" fmla="*/ 3897312 w 3897312"/>
              <a:gd name="connsiteY2" fmla="*/ 5143500 h 5143500"/>
              <a:gd name="connsiteX3" fmla="*/ 0 w 3897312"/>
              <a:gd name="connsiteY3" fmla="*/ 5143500 h 5143500"/>
              <a:gd name="connsiteX4" fmla="*/ 0 w 3897312"/>
              <a:gd name="connsiteY4" fmla="*/ 0 h 5143500"/>
              <a:gd name="connsiteX0" fmla="*/ 0 w 4110798"/>
              <a:gd name="connsiteY0" fmla="*/ 734023 h 5143500"/>
              <a:gd name="connsiteX1" fmla="*/ 4110798 w 4110798"/>
              <a:gd name="connsiteY1" fmla="*/ 0 h 5143500"/>
              <a:gd name="connsiteX2" fmla="*/ 4110798 w 4110798"/>
              <a:gd name="connsiteY2" fmla="*/ 5143500 h 5143500"/>
              <a:gd name="connsiteX3" fmla="*/ 213486 w 4110798"/>
              <a:gd name="connsiteY3" fmla="*/ 5143500 h 5143500"/>
              <a:gd name="connsiteX4" fmla="*/ 0 w 4110798"/>
              <a:gd name="connsiteY4" fmla="*/ 734023 h 5143500"/>
              <a:gd name="connsiteX0" fmla="*/ 0 w 4121923"/>
              <a:gd name="connsiteY0" fmla="*/ 652874 h 5143500"/>
              <a:gd name="connsiteX1" fmla="*/ 4121923 w 4121923"/>
              <a:gd name="connsiteY1" fmla="*/ 0 h 5143500"/>
              <a:gd name="connsiteX2" fmla="*/ 4121923 w 4121923"/>
              <a:gd name="connsiteY2" fmla="*/ 5143500 h 5143500"/>
              <a:gd name="connsiteX3" fmla="*/ 224611 w 4121923"/>
              <a:gd name="connsiteY3" fmla="*/ 5143500 h 5143500"/>
              <a:gd name="connsiteX4" fmla="*/ 0 w 4121923"/>
              <a:gd name="connsiteY4" fmla="*/ 652874 h 5143500"/>
              <a:gd name="connsiteX0" fmla="*/ 0 w 4121923"/>
              <a:gd name="connsiteY0" fmla="*/ 652874 h 5143500"/>
              <a:gd name="connsiteX1" fmla="*/ 4121923 w 4121923"/>
              <a:gd name="connsiteY1" fmla="*/ 0 h 5143500"/>
              <a:gd name="connsiteX2" fmla="*/ 4121923 w 4121923"/>
              <a:gd name="connsiteY2" fmla="*/ 5143500 h 5143500"/>
              <a:gd name="connsiteX3" fmla="*/ 1620348 w 4121923"/>
              <a:gd name="connsiteY3" fmla="*/ 4113961 h 5143500"/>
              <a:gd name="connsiteX4" fmla="*/ 0 w 4121923"/>
              <a:gd name="connsiteY4" fmla="*/ 652874 h 5143500"/>
              <a:gd name="connsiteX0" fmla="*/ 0 w 4121923"/>
              <a:gd name="connsiteY0" fmla="*/ 652874 h 5143500"/>
              <a:gd name="connsiteX1" fmla="*/ 4121923 w 4121923"/>
              <a:gd name="connsiteY1" fmla="*/ 0 h 5143500"/>
              <a:gd name="connsiteX2" fmla="*/ 4121923 w 4121923"/>
              <a:gd name="connsiteY2" fmla="*/ 5143500 h 5143500"/>
              <a:gd name="connsiteX3" fmla="*/ 897582 w 4121923"/>
              <a:gd name="connsiteY3" fmla="*/ 5053769 h 5143500"/>
              <a:gd name="connsiteX4" fmla="*/ 0 w 4121923"/>
              <a:gd name="connsiteY4" fmla="*/ 652874 h 5143500"/>
              <a:gd name="connsiteX0" fmla="*/ 0 w 4123518"/>
              <a:gd name="connsiteY0" fmla="*/ 652874 h 5053769"/>
              <a:gd name="connsiteX1" fmla="*/ 4121923 w 4123518"/>
              <a:gd name="connsiteY1" fmla="*/ 0 h 5053769"/>
              <a:gd name="connsiteX2" fmla="*/ 4123518 w 4123518"/>
              <a:gd name="connsiteY2" fmla="*/ 4577042 h 5053769"/>
              <a:gd name="connsiteX3" fmla="*/ 897582 w 4123518"/>
              <a:gd name="connsiteY3" fmla="*/ 5053769 h 5053769"/>
              <a:gd name="connsiteX4" fmla="*/ 0 w 4123518"/>
              <a:gd name="connsiteY4" fmla="*/ 652874 h 5053769"/>
              <a:gd name="connsiteX0" fmla="*/ 0 w 4123518"/>
              <a:gd name="connsiteY0" fmla="*/ 652874 h 5062698"/>
              <a:gd name="connsiteX1" fmla="*/ 4121923 w 4123518"/>
              <a:gd name="connsiteY1" fmla="*/ 0 h 5062698"/>
              <a:gd name="connsiteX2" fmla="*/ 4123518 w 4123518"/>
              <a:gd name="connsiteY2" fmla="*/ 4577042 h 5062698"/>
              <a:gd name="connsiteX3" fmla="*/ 899387 w 4123518"/>
              <a:gd name="connsiteY3" fmla="*/ 5062698 h 5062698"/>
              <a:gd name="connsiteX4" fmla="*/ 0 w 4123518"/>
              <a:gd name="connsiteY4" fmla="*/ 652874 h 5062698"/>
              <a:gd name="connsiteX0" fmla="*/ 0 w 4123518"/>
              <a:gd name="connsiteY0" fmla="*/ 652874 h 4711628"/>
              <a:gd name="connsiteX1" fmla="*/ 4121923 w 4123518"/>
              <a:gd name="connsiteY1" fmla="*/ 0 h 4711628"/>
              <a:gd name="connsiteX2" fmla="*/ 4123518 w 4123518"/>
              <a:gd name="connsiteY2" fmla="*/ 4577042 h 4711628"/>
              <a:gd name="connsiteX3" fmla="*/ 1266319 w 4123518"/>
              <a:gd name="connsiteY3" fmla="*/ 4711628 h 4711628"/>
              <a:gd name="connsiteX4" fmla="*/ 0 w 4123518"/>
              <a:gd name="connsiteY4" fmla="*/ 652874 h 4711628"/>
              <a:gd name="connsiteX0" fmla="*/ 0 w 4123518"/>
              <a:gd name="connsiteY0" fmla="*/ 652874 h 5068738"/>
              <a:gd name="connsiteX1" fmla="*/ 4121923 w 4123518"/>
              <a:gd name="connsiteY1" fmla="*/ 0 h 5068738"/>
              <a:gd name="connsiteX2" fmla="*/ 4123518 w 4123518"/>
              <a:gd name="connsiteY2" fmla="*/ 4577042 h 5068738"/>
              <a:gd name="connsiteX3" fmla="*/ 890057 w 4123518"/>
              <a:gd name="connsiteY3" fmla="*/ 5068738 h 5068738"/>
              <a:gd name="connsiteX4" fmla="*/ 0 w 4123518"/>
              <a:gd name="connsiteY4" fmla="*/ 652874 h 5068738"/>
              <a:gd name="connsiteX0" fmla="*/ 0 w 4124713"/>
              <a:gd name="connsiteY0" fmla="*/ 639480 h 5055344"/>
              <a:gd name="connsiteX1" fmla="*/ 4124629 w 4124713"/>
              <a:gd name="connsiteY1" fmla="*/ 0 h 5055344"/>
              <a:gd name="connsiteX2" fmla="*/ 4123518 w 4124713"/>
              <a:gd name="connsiteY2" fmla="*/ 4563648 h 5055344"/>
              <a:gd name="connsiteX3" fmla="*/ 890057 w 4124713"/>
              <a:gd name="connsiteY3" fmla="*/ 5055344 h 5055344"/>
              <a:gd name="connsiteX4" fmla="*/ 0 w 4124713"/>
              <a:gd name="connsiteY4" fmla="*/ 639480 h 5055344"/>
              <a:gd name="connsiteX0" fmla="*/ 0 w 3283205"/>
              <a:gd name="connsiteY0" fmla="*/ 574454 h 5055344"/>
              <a:gd name="connsiteX1" fmla="*/ 3283121 w 3283205"/>
              <a:gd name="connsiteY1" fmla="*/ 0 h 5055344"/>
              <a:gd name="connsiteX2" fmla="*/ 3282010 w 3283205"/>
              <a:gd name="connsiteY2" fmla="*/ 4563648 h 5055344"/>
              <a:gd name="connsiteX3" fmla="*/ 48549 w 3283205"/>
              <a:gd name="connsiteY3" fmla="*/ 5055344 h 5055344"/>
              <a:gd name="connsiteX4" fmla="*/ 0 w 3283205"/>
              <a:gd name="connsiteY4" fmla="*/ 574454 h 5055344"/>
              <a:gd name="connsiteX0" fmla="*/ 0 w 3753011"/>
              <a:gd name="connsiteY0" fmla="*/ 573083 h 5055344"/>
              <a:gd name="connsiteX1" fmla="*/ 3752927 w 3753011"/>
              <a:gd name="connsiteY1" fmla="*/ 0 h 5055344"/>
              <a:gd name="connsiteX2" fmla="*/ 3751816 w 3753011"/>
              <a:gd name="connsiteY2" fmla="*/ 4563648 h 5055344"/>
              <a:gd name="connsiteX3" fmla="*/ 518355 w 3753011"/>
              <a:gd name="connsiteY3" fmla="*/ 5055344 h 5055344"/>
              <a:gd name="connsiteX4" fmla="*/ 0 w 3753011"/>
              <a:gd name="connsiteY4" fmla="*/ 573083 h 5055344"/>
              <a:gd name="connsiteX0" fmla="*/ 0 w 3753011"/>
              <a:gd name="connsiteY0" fmla="*/ 573083 h 4587194"/>
              <a:gd name="connsiteX1" fmla="*/ 3752927 w 3753011"/>
              <a:gd name="connsiteY1" fmla="*/ 0 h 4587194"/>
              <a:gd name="connsiteX2" fmla="*/ 3751816 w 3753011"/>
              <a:gd name="connsiteY2" fmla="*/ 4563648 h 4587194"/>
              <a:gd name="connsiteX3" fmla="*/ 1257298 w 3753011"/>
              <a:gd name="connsiteY3" fmla="*/ 4587194 h 4587194"/>
              <a:gd name="connsiteX4" fmla="*/ 0 w 3753011"/>
              <a:gd name="connsiteY4" fmla="*/ 573083 h 4587194"/>
              <a:gd name="connsiteX0" fmla="*/ 0 w 3753011"/>
              <a:gd name="connsiteY0" fmla="*/ 573083 h 4996303"/>
              <a:gd name="connsiteX1" fmla="*/ 3752927 w 3753011"/>
              <a:gd name="connsiteY1" fmla="*/ 0 h 4996303"/>
              <a:gd name="connsiteX2" fmla="*/ 3751816 w 3753011"/>
              <a:gd name="connsiteY2" fmla="*/ 4563648 h 4996303"/>
              <a:gd name="connsiteX3" fmla="*/ 902095 w 3753011"/>
              <a:gd name="connsiteY3" fmla="*/ 4996303 h 4996303"/>
              <a:gd name="connsiteX4" fmla="*/ 0 w 3753011"/>
              <a:gd name="connsiteY4" fmla="*/ 573083 h 4996303"/>
              <a:gd name="connsiteX0" fmla="*/ 0 w 3289868"/>
              <a:gd name="connsiteY0" fmla="*/ 828662 h 4996303"/>
              <a:gd name="connsiteX1" fmla="*/ 3289784 w 3289868"/>
              <a:gd name="connsiteY1" fmla="*/ 0 h 4996303"/>
              <a:gd name="connsiteX2" fmla="*/ 3288673 w 3289868"/>
              <a:gd name="connsiteY2" fmla="*/ 4563648 h 4996303"/>
              <a:gd name="connsiteX3" fmla="*/ 438952 w 3289868"/>
              <a:gd name="connsiteY3" fmla="*/ 4996303 h 4996303"/>
              <a:gd name="connsiteX4" fmla="*/ 0 w 3289868"/>
              <a:gd name="connsiteY4" fmla="*/ 828662 h 4996303"/>
              <a:gd name="connsiteX0" fmla="*/ 0 w 3583263"/>
              <a:gd name="connsiteY0" fmla="*/ 551569 h 4996303"/>
              <a:gd name="connsiteX1" fmla="*/ 3583179 w 3583263"/>
              <a:gd name="connsiteY1" fmla="*/ 0 h 4996303"/>
              <a:gd name="connsiteX2" fmla="*/ 3582068 w 3583263"/>
              <a:gd name="connsiteY2" fmla="*/ 4563648 h 4996303"/>
              <a:gd name="connsiteX3" fmla="*/ 732347 w 3583263"/>
              <a:gd name="connsiteY3" fmla="*/ 4996303 h 4996303"/>
              <a:gd name="connsiteX4" fmla="*/ 0 w 3583263"/>
              <a:gd name="connsiteY4" fmla="*/ 551569 h 4996303"/>
              <a:gd name="connsiteX0" fmla="*/ 0 w 3583263"/>
              <a:gd name="connsiteY0" fmla="*/ 551569 h 4641329"/>
              <a:gd name="connsiteX1" fmla="*/ 3583179 w 3583263"/>
              <a:gd name="connsiteY1" fmla="*/ 0 h 4641329"/>
              <a:gd name="connsiteX2" fmla="*/ 3582068 w 3583263"/>
              <a:gd name="connsiteY2" fmla="*/ 4563648 h 4641329"/>
              <a:gd name="connsiteX3" fmla="*/ 1393923 w 3583263"/>
              <a:gd name="connsiteY3" fmla="*/ 4641329 h 4641329"/>
              <a:gd name="connsiteX4" fmla="*/ 0 w 3583263"/>
              <a:gd name="connsiteY4" fmla="*/ 551569 h 4641329"/>
              <a:gd name="connsiteX0" fmla="*/ 0 w 3583263"/>
              <a:gd name="connsiteY0" fmla="*/ 551569 h 4977150"/>
              <a:gd name="connsiteX1" fmla="*/ 3583179 w 3583263"/>
              <a:gd name="connsiteY1" fmla="*/ 0 h 4977150"/>
              <a:gd name="connsiteX2" fmla="*/ 3582068 w 3583263"/>
              <a:gd name="connsiteY2" fmla="*/ 4563648 h 4977150"/>
              <a:gd name="connsiteX3" fmla="*/ 886744 w 3583263"/>
              <a:gd name="connsiteY3" fmla="*/ 4977150 h 4977150"/>
              <a:gd name="connsiteX4" fmla="*/ 0 w 3583263"/>
              <a:gd name="connsiteY4" fmla="*/ 551569 h 497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263" h="4977150">
                <a:moveTo>
                  <a:pt x="0" y="551569"/>
                </a:moveTo>
                <a:lnTo>
                  <a:pt x="3583179" y="0"/>
                </a:lnTo>
                <a:cubicBezTo>
                  <a:pt x="3583711" y="1525681"/>
                  <a:pt x="3581536" y="3037967"/>
                  <a:pt x="3582068" y="4563648"/>
                </a:cubicBezTo>
                <a:lnTo>
                  <a:pt x="886744" y="4977150"/>
                </a:lnTo>
                <a:lnTo>
                  <a:pt x="0" y="551569"/>
                </a:lnTo>
                <a:close/>
              </a:path>
            </a:pathLst>
          </a:custGeom>
          <a:solidFill>
            <a:schemeClr val="bg1"/>
          </a:solidFill>
        </p:spPr>
        <p:txBody>
          <a:bodyPr/>
          <a:lstStyle>
            <a:lvl1pPr>
              <a:defRPr>
                <a:noFill/>
              </a:defRPr>
            </a:lvl1pPr>
          </a:lstStyle>
          <a:p>
            <a:pPr lvl="0"/>
            <a:r>
              <a:rPr lang="sv-SE"/>
              <a:t>Redigera format för bakgrundstext</a:t>
            </a:r>
          </a:p>
        </p:txBody>
      </p:sp>
      <p:sp>
        <p:nvSpPr>
          <p:cNvPr id="7" name="Platshållare för text 3"/>
          <p:cNvSpPr>
            <a:spLocks noGrp="1"/>
          </p:cNvSpPr>
          <p:nvPr>
            <p:ph type="body" sz="quarter" idx="10" hasCustomPrompt="1"/>
          </p:nvPr>
        </p:nvSpPr>
        <p:spPr>
          <a:xfrm>
            <a:off x="442443" y="354694"/>
            <a:ext cx="3060220" cy="563225"/>
          </a:xfrm>
          <a:prstGeom prst="rect">
            <a:avLst/>
          </a:prstGeom>
        </p:spPr>
        <p:txBody>
          <a:bodyPr lIns="0" tIns="0" rIns="0" bIns="0"/>
          <a:lstStyle>
            <a:lvl1pPr>
              <a:spcBef>
                <a:spcPts val="0"/>
              </a:spcBef>
              <a:defRPr sz="3733" b="1"/>
            </a:lvl1pPr>
          </a:lstStyle>
          <a:p>
            <a:pPr lvl="0"/>
            <a:r>
              <a:rPr lang="sv-SE" dirty="0"/>
              <a:t>Rubrik</a:t>
            </a:r>
          </a:p>
        </p:txBody>
      </p:sp>
      <p:sp>
        <p:nvSpPr>
          <p:cNvPr id="8" name="Platshållare för text 3"/>
          <p:cNvSpPr>
            <a:spLocks noGrp="1"/>
          </p:cNvSpPr>
          <p:nvPr>
            <p:ph type="body" sz="quarter" idx="11" hasCustomPrompt="1"/>
          </p:nvPr>
        </p:nvSpPr>
        <p:spPr>
          <a:xfrm>
            <a:off x="442443" y="917866"/>
            <a:ext cx="3060220" cy="383735"/>
          </a:xfrm>
          <a:prstGeom prst="rect">
            <a:avLst/>
          </a:prstGeom>
        </p:spPr>
        <p:txBody>
          <a:bodyPr lIns="7200" tIns="0" rIns="0" bIns="0"/>
          <a:lstStyle>
            <a:lvl1pPr>
              <a:defRPr sz="2400" b="0"/>
            </a:lvl1pPr>
          </a:lstStyle>
          <a:p>
            <a:pPr lvl="0"/>
            <a:r>
              <a:rPr lang="sv-SE" dirty="0"/>
              <a:t>Underrubrik</a:t>
            </a:r>
          </a:p>
        </p:txBody>
      </p:sp>
      <p:sp>
        <p:nvSpPr>
          <p:cNvPr id="19" name="Platshållare för text 19"/>
          <p:cNvSpPr>
            <a:spLocks noGrp="1"/>
          </p:cNvSpPr>
          <p:nvPr>
            <p:ph type="body" sz="quarter" idx="15" hasCustomPrompt="1"/>
          </p:nvPr>
        </p:nvSpPr>
        <p:spPr>
          <a:xfrm>
            <a:off x="462013" y="1654386"/>
            <a:ext cx="3041699" cy="3881967"/>
          </a:xfrm>
          <a:prstGeom prst="rect">
            <a:avLst/>
          </a:prstGeom>
        </p:spPr>
        <p:txBody>
          <a:bodyPr lIns="0" tIns="0" rIns="0" bIns="0"/>
          <a:lstStyle>
            <a:lvl1pPr marL="243411" indent="-243411">
              <a:spcBef>
                <a:spcPts val="0"/>
              </a:spcBef>
              <a:spcAft>
                <a:spcPts val="1200"/>
              </a:spcAft>
              <a:buFont typeface="Arial" pitchFamily="34" charset="0"/>
              <a:buChar char="•"/>
              <a:defRPr sz="1867"/>
            </a:lvl1pPr>
            <a:lvl2pPr>
              <a:defRPr sz="1600"/>
            </a:lvl2pPr>
            <a:lvl3pPr>
              <a:defRPr sz="1600"/>
            </a:lvl3pPr>
            <a:lvl4pPr>
              <a:defRPr sz="1600"/>
            </a:lvl4pPr>
            <a:lvl5pPr>
              <a:defRPr sz="1600"/>
            </a:lvl5pPr>
          </a:lstStyle>
          <a:p>
            <a:pPr lvl="0"/>
            <a:r>
              <a:rPr lang="sv-SE" dirty="0"/>
              <a:t>Punktlista</a:t>
            </a:r>
          </a:p>
          <a:p>
            <a:pPr lvl="0"/>
            <a:endParaRPr lang="sv-SE" dirty="0"/>
          </a:p>
          <a:p>
            <a:pPr lvl="0"/>
            <a:endParaRPr lang="sv-SE" dirty="0"/>
          </a:p>
        </p:txBody>
      </p:sp>
    </p:spTree>
    <p:extLst>
      <p:ext uri="{BB962C8B-B14F-4D97-AF65-F5344CB8AC3E}">
        <p14:creationId xmlns:p14="http://schemas.microsoft.com/office/powerpoint/2010/main" val="12478947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Platshållare för text 19"/>
          <p:cNvSpPr>
            <a:spLocks noGrp="1"/>
          </p:cNvSpPr>
          <p:nvPr>
            <p:ph type="body" sz="quarter" idx="15" hasCustomPrompt="1"/>
          </p:nvPr>
        </p:nvSpPr>
        <p:spPr>
          <a:xfrm>
            <a:off x="482600" y="2708730"/>
            <a:ext cx="5151581" cy="2160812"/>
          </a:xfrm>
          <a:prstGeom prst="rect">
            <a:avLst/>
          </a:prstGeom>
        </p:spPr>
        <p:txBody>
          <a:bodyPr lIns="0" tIns="0" rIns="0" bIns="0"/>
          <a:lstStyle>
            <a:lvl1pPr marL="239178" marR="0" indent="-239178" algn="l" defTabSz="609585" rtl="0" eaLnBrk="1" fontAlgn="auto" latinLnBrk="0" hangingPunct="1">
              <a:lnSpc>
                <a:spcPct val="100000"/>
              </a:lnSpc>
              <a:spcBef>
                <a:spcPts val="0"/>
              </a:spcBef>
              <a:spcAft>
                <a:spcPts val="1200"/>
              </a:spcAft>
              <a:buClrTx/>
              <a:buSzTx/>
              <a:buFont typeface="+mj-lt"/>
              <a:buAutoNum type="arabicPeriod"/>
              <a:tabLst/>
              <a:defRPr sz="1867" baseline="0"/>
            </a:lvl1pPr>
            <a:lvl2pPr>
              <a:defRPr sz="1600"/>
            </a:lvl2pPr>
            <a:lvl3pPr>
              <a:defRPr sz="1600"/>
            </a:lvl3pPr>
            <a:lvl4pPr>
              <a:defRPr sz="1600"/>
            </a:lvl4pPr>
            <a:lvl5pPr>
              <a:defRPr sz="1600"/>
            </a:lvl5pPr>
          </a:lstStyle>
          <a:p>
            <a:pPr lvl="0"/>
            <a:r>
              <a:rPr lang="sv-SE" dirty="0"/>
              <a:t>Agenda – punkt </a:t>
            </a:r>
          </a:p>
          <a:p>
            <a:pPr marL="239178" marR="0" lvl="0" indent="-239178" algn="l" defTabSz="609585" rtl="0" eaLnBrk="1" fontAlgn="auto" latinLnBrk="0" hangingPunct="1">
              <a:lnSpc>
                <a:spcPct val="100000"/>
              </a:lnSpc>
              <a:spcBef>
                <a:spcPts val="0"/>
              </a:spcBef>
              <a:spcAft>
                <a:spcPts val="1200"/>
              </a:spcAft>
              <a:buClrTx/>
              <a:buSzTx/>
              <a:buFont typeface="+mj-lt"/>
              <a:buAutoNum type="arabicPeriod"/>
              <a:tabLst/>
              <a:defRPr/>
            </a:pPr>
            <a:r>
              <a:rPr lang="sv-SE" dirty="0"/>
              <a:t>Agenda – punkt </a:t>
            </a:r>
          </a:p>
          <a:p>
            <a:pPr marL="239178" marR="0" lvl="0" indent="-239178" algn="l" defTabSz="609585" rtl="0" eaLnBrk="1" fontAlgn="auto" latinLnBrk="0" hangingPunct="1">
              <a:lnSpc>
                <a:spcPct val="100000"/>
              </a:lnSpc>
              <a:spcBef>
                <a:spcPts val="0"/>
              </a:spcBef>
              <a:spcAft>
                <a:spcPts val="1200"/>
              </a:spcAft>
              <a:buClrTx/>
              <a:buSzTx/>
              <a:buFont typeface="+mj-lt"/>
              <a:buAutoNum type="arabicPeriod"/>
              <a:tabLst/>
              <a:defRPr/>
            </a:pPr>
            <a:r>
              <a:rPr lang="sv-SE" dirty="0"/>
              <a:t>Agenda – punkt </a:t>
            </a:r>
          </a:p>
          <a:p>
            <a:pPr marL="239178" marR="0" lvl="0" indent="-239178" algn="l" defTabSz="609585" rtl="0" eaLnBrk="1" fontAlgn="auto" latinLnBrk="0" hangingPunct="1">
              <a:lnSpc>
                <a:spcPct val="100000"/>
              </a:lnSpc>
              <a:spcBef>
                <a:spcPts val="0"/>
              </a:spcBef>
              <a:spcAft>
                <a:spcPts val="1200"/>
              </a:spcAft>
              <a:buClrTx/>
              <a:buSzTx/>
              <a:buFont typeface="+mj-lt"/>
              <a:buAutoNum type="arabicPeriod"/>
              <a:tabLst/>
              <a:defRPr/>
            </a:pPr>
            <a:r>
              <a:rPr lang="sv-SE" dirty="0"/>
              <a:t>Agenda – punkt </a:t>
            </a:r>
          </a:p>
          <a:p>
            <a:pPr marL="239178" marR="0" lvl="0" indent="-239178" algn="l" defTabSz="609585" rtl="0" eaLnBrk="1" fontAlgn="auto" latinLnBrk="0" hangingPunct="1">
              <a:lnSpc>
                <a:spcPct val="100000"/>
              </a:lnSpc>
              <a:spcBef>
                <a:spcPts val="0"/>
              </a:spcBef>
              <a:spcAft>
                <a:spcPts val="1200"/>
              </a:spcAft>
              <a:buClrTx/>
              <a:buSzTx/>
              <a:buFont typeface="+mj-lt"/>
              <a:buAutoNum type="arabicPeriod"/>
              <a:tabLst/>
              <a:defRPr/>
            </a:pPr>
            <a:r>
              <a:rPr lang="sv-SE" dirty="0"/>
              <a:t>Agenda – punkt </a:t>
            </a:r>
          </a:p>
          <a:p>
            <a:pPr lvl="0"/>
            <a:endParaRPr lang="sv-SE" dirty="0"/>
          </a:p>
          <a:p>
            <a:pPr lvl="0"/>
            <a:endParaRPr lang="sv-SE" dirty="0"/>
          </a:p>
          <a:p>
            <a:pPr lvl="0"/>
            <a:endParaRPr lang="sv-SE" dirty="0"/>
          </a:p>
          <a:p>
            <a:pPr lvl="0"/>
            <a:endParaRPr lang="sv-SE" dirty="0"/>
          </a:p>
        </p:txBody>
      </p:sp>
      <p:sp>
        <p:nvSpPr>
          <p:cNvPr id="4" name="Platshållare för text 19"/>
          <p:cNvSpPr>
            <a:spLocks noGrp="1"/>
          </p:cNvSpPr>
          <p:nvPr>
            <p:ph type="body" sz="quarter" idx="16" hasCustomPrompt="1"/>
          </p:nvPr>
        </p:nvSpPr>
        <p:spPr>
          <a:xfrm>
            <a:off x="482600" y="2099127"/>
            <a:ext cx="5151581" cy="484415"/>
          </a:xfrm>
          <a:prstGeom prst="rect">
            <a:avLst/>
          </a:prstGeom>
        </p:spPr>
        <p:txBody>
          <a:bodyPr lIns="0" tIns="0" rIns="0" bIns="0"/>
          <a:lstStyle>
            <a:lvl1pPr marL="239178" marR="0" indent="-239178" algn="l" defTabSz="609585" rtl="0" eaLnBrk="1" fontAlgn="auto" latinLnBrk="0" hangingPunct="1">
              <a:lnSpc>
                <a:spcPct val="100000"/>
              </a:lnSpc>
              <a:spcBef>
                <a:spcPts val="0"/>
              </a:spcBef>
              <a:spcAft>
                <a:spcPts val="1200"/>
              </a:spcAft>
              <a:buClrTx/>
              <a:buSzTx/>
              <a:buFont typeface="+mj-lt"/>
              <a:buNone/>
              <a:tabLst/>
              <a:defRPr sz="2400" b="1" baseline="0"/>
            </a:lvl1pPr>
            <a:lvl2pPr>
              <a:defRPr sz="1600"/>
            </a:lvl2pPr>
            <a:lvl3pPr>
              <a:defRPr sz="1600"/>
            </a:lvl3pPr>
            <a:lvl4pPr>
              <a:defRPr sz="1600"/>
            </a:lvl4pPr>
            <a:lvl5pPr>
              <a:defRPr sz="1600"/>
            </a:lvl5pPr>
          </a:lstStyle>
          <a:p>
            <a:pPr lvl="0"/>
            <a:r>
              <a:rPr lang="sv-SE" dirty="0"/>
              <a:t>Agenda</a:t>
            </a:r>
          </a:p>
          <a:p>
            <a:pPr lvl="0"/>
            <a:endParaRPr lang="sv-SE" dirty="0"/>
          </a:p>
          <a:p>
            <a:pPr lvl="0"/>
            <a:endParaRPr lang="sv-SE" dirty="0"/>
          </a:p>
          <a:p>
            <a:pPr lvl="0"/>
            <a:endParaRPr lang="sv-SE" dirty="0"/>
          </a:p>
        </p:txBody>
      </p:sp>
    </p:spTree>
    <p:extLst>
      <p:ext uri="{BB962C8B-B14F-4D97-AF65-F5344CB8AC3E}">
        <p14:creationId xmlns:p14="http://schemas.microsoft.com/office/powerpoint/2010/main" val="391244018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p:spTree>
      <p:nvGrpSpPr>
        <p:cNvPr id="1" name=""/>
        <p:cNvGrpSpPr/>
        <p:nvPr/>
      </p:nvGrpSpPr>
      <p:grpSpPr>
        <a:xfrm>
          <a:off x="0" y="0"/>
          <a:ext cx="0" cy="0"/>
          <a:chOff x="0" y="0"/>
          <a:chExt cx="0" cy="0"/>
        </a:xfrm>
      </p:grpSpPr>
      <p:sp>
        <p:nvSpPr>
          <p:cNvPr id="4" name="Platshållare för text 3"/>
          <p:cNvSpPr>
            <a:spLocks noGrp="1"/>
          </p:cNvSpPr>
          <p:nvPr>
            <p:ph type="body" sz="quarter" idx="10" hasCustomPrompt="1"/>
          </p:nvPr>
        </p:nvSpPr>
        <p:spPr>
          <a:xfrm>
            <a:off x="446617" y="2804887"/>
            <a:ext cx="6032076" cy="477520"/>
          </a:xfrm>
          <a:prstGeom prst="rect">
            <a:avLst/>
          </a:prstGeom>
        </p:spPr>
        <p:txBody>
          <a:bodyPr lIns="0" tIns="0" rIns="0" bIns="0"/>
          <a:lstStyle>
            <a:lvl1pPr>
              <a:defRPr sz="3733" b="1"/>
            </a:lvl1pPr>
          </a:lstStyle>
          <a:p>
            <a:pPr lvl="0"/>
            <a:r>
              <a:rPr lang="sv-SE" dirty="0"/>
              <a:t>Rubrik</a:t>
            </a:r>
          </a:p>
        </p:txBody>
      </p:sp>
      <p:sp>
        <p:nvSpPr>
          <p:cNvPr id="5" name="Platshållare för text 3"/>
          <p:cNvSpPr>
            <a:spLocks noGrp="1"/>
          </p:cNvSpPr>
          <p:nvPr>
            <p:ph type="body" sz="quarter" idx="11" hasCustomPrompt="1"/>
          </p:nvPr>
        </p:nvSpPr>
        <p:spPr>
          <a:xfrm>
            <a:off x="462282" y="3414487"/>
            <a:ext cx="6025605" cy="388253"/>
          </a:xfrm>
          <a:prstGeom prst="rect">
            <a:avLst/>
          </a:prstGeom>
        </p:spPr>
        <p:txBody>
          <a:bodyPr lIns="0" tIns="0" rIns="0" bIns="0"/>
          <a:lstStyle>
            <a:lvl1pPr>
              <a:defRPr sz="2400" b="0"/>
            </a:lvl1pPr>
          </a:lstStyle>
          <a:p>
            <a:pPr lvl="0"/>
            <a:r>
              <a:rPr lang="sv-SE" dirty="0"/>
              <a:t>Underrubrik</a:t>
            </a:r>
          </a:p>
        </p:txBody>
      </p:sp>
    </p:spTree>
    <p:extLst>
      <p:ext uri="{BB962C8B-B14F-4D97-AF65-F5344CB8AC3E}">
        <p14:creationId xmlns:p14="http://schemas.microsoft.com/office/powerpoint/2010/main" val="377697176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7"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8"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Tree>
    <p:extLst>
      <p:ext uri="{BB962C8B-B14F-4D97-AF65-F5344CB8AC3E}">
        <p14:creationId xmlns:p14="http://schemas.microsoft.com/office/powerpoint/2010/main" val="32001781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BILD">
    <p:bg>
      <p:bgPr>
        <a:solidFill>
          <a:schemeClr val="bg1">
            <a:alpha val="0"/>
          </a:schemeClr>
        </a:solidFill>
        <a:effectLst/>
      </p:bgPr>
    </p:bg>
    <p:spTree>
      <p:nvGrpSpPr>
        <p:cNvPr id="1" name=""/>
        <p:cNvGrpSpPr/>
        <p:nvPr/>
      </p:nvGrpSpPr>
      <p:grpSpPr>
        <a:xfrm>
          <a:off x="0" y="0"/>
          <a:ext cx="0" cy="0"/>
          <a:chOff x="0" y="0"/>
          <a:chExt cx="0" cy="0"/>
        </a:xfrm>
      </p:grpSpPr>
      <p:sp>
        <p:nvSpPr>
          <p:cNvPr id="18" name="Platshållare för bild 17"/>
          <p:cNvSpPr>
            <a:spLocks noGrp="1"/>
          </p:cNvSpPr>
          <p:nvPr>
            <p:ph type="pic" sz="quarter" idx="19"/>
          </p:nvPr>
        </p:nvSpPr>
        <p:spPr>
          <a:xfrm>
            <a:off x="0" y="0"/>
            <a:ext cx="12192000" cy="6858000"/>
          </a:xfrm>
          <a:prstGeom prst="rect">
            <a:avLst/>
          </a:prstGeom>
          <a:blipFill>
            <a:blip r:embed="rId2"/>
            <a:stretch>
              <a:fillRect/>
            </a:stretch>
          </a:blipFill>
        </p:spPr>
        <p:txBody>
          <a:bodyPr/>
          <a:lstStyle>
            <a:lvl1pPr>
              <a:defRPr b="1">
                <a:noFill/>
                <a:latin typeface="+mj-lt"/>
              </a:defRPr>
            </a:lvl1pPr>
          </a:lstStyle>
          <a:p>
            <a:r>
              <a:rPr lang="sv-SE"/>
              <a:t>Klicka på ikonen för att lägga till en bild</a:t>
            </a:r>
            <a:endParaRPr lang="sv-SE" dirty="0"/>
          </a:p>
        </p:txBody>
      </p:sp>
      <p:sp>
        <p:nvSpPr>
          <p:cNvPr id="13" name="Platshållare för text 2"/>
          <p:cNvSpPr>
            <a:spLocks noGrp="1"/>
          </p:cNvSpPr>
          <p:nvPr>
            <p:ph type="body" sz="quarter" idx="16"/>
          </p:nvPr>
        </p:nvSpPr>
        <p:spPr>
          <a:xfrm rot="600000">
            <a:off x="-540825" y="-474995"/>
            <a:ext cx="4777684" cy="7605317"/>
          </a:xfrm>
          <a:custGeom>
            <a:avLst/>
            <a:gdLst>
              <a:gd name="connsiteX0" fmla="*/ 0 w 3897312"/>
              <a:gd name="connsiteY0" fmla="*/ 0 h 5143500"/>
              <a:gd name="connsiteX1" fmla="*/ 3897312 w 3897312"/>
              <a:gd name="connsiteY1" fmla="*/ 0 h 5143500"/>
              <a:gd name="connsiteX2" fmla="*/ 3897312 w 3897312"/>
              <a:gd name="connsiteY2" fmla="*/ 5143500 h 5143500"/>
              <a:gd name="connsiteX3" fmla="*/ 0 w 3897312"/>
              <a:gd name="connsiteY3" fmla="*/ 5143500 h 5143500"/>
              <a:gd name="connsiteX4" fmla="*/ 0 w 3897312"/>
              <a:gd name="connsiteY4" fmla="*/ 0 h 5143500"/>
              <a:gd name="connsiteX0" fmla="*/ 0 w 4110798"/>
              <a:gd name="connsiteY0" fmla="*/ 734023 h 5143500"/>
              <a:gd name="connsiteX1" fmla="*/ 4110798 w 4110798"/>
              <a:gd name="connsiteY1" fmla="*/ 0 h 5143500"/>
              <a:gd name="connsiteX2" fmla="*/ 4110798 w 4110798"/>
              <a:gd name="connsiteY2" fmla="*/ 5143500 h 5143500"/>
              <a:gd name="connsiteX3" fmla="*/ 213486 w 4110798"/>
              <a:gd name="connsiteY3" fmla="*/ 5143500 h 5143500"/>
              <a:gd name="connsiteX4" fmla="*/ 0 w 4110798"/>
              <a:gd name="connsiteY4" fmla="*/ 734023 h 5143500"/>
              <a:gd name="connsiteX0" fmla="*/ 0 w 4121923"/>
              <a:gd name="connsiteY0" fmla="*/ 652874 h 5143500"/>
              <a:gd name="connsiteX1" fmla="*/ 4121923 w 4121923"/>
              <a:gd name="connsiteY1" fmla="*/ 0 h 5143500"/>
              <a:gd name="connsiteX2" fmla="*/ 4121923 w 4121923"/>
              <a:gd name="connsiteY2" fmla="*/ 5143500 h 5143500"/>
              <a:gd name="connsiteX3" fmla="*/ 224611 w 4121923"/>
              <a:gd name="connsiteY3" fmla="*/ 5143500 h 5143500"/>
              <a:gd name="connsiteX4" fmla="*/ 0 w 4121923"/>
              <a:gd name="connsiteY4" fmla="*/ 652874 h 5143500"/>
              <a:gd name="connsiteX0" fmla="*/ 0 w 4121923"/>
              <a:gd name="connsiteY0" fmla="*/ 652874 h 5143500"/>
              <a:gd name="connsiteX1" fmla="*/ 4121923 w 4121923"/>
              <a:gd name="connsiteY1" fmla="*/ 0 h 5143500"/>
              <a:gd name="connsiteX2" fmla="*/ 4121923 w 4121923"/>
              <a:gd name="connsiteY2" fmla="*/ 5143500 h 5143500"/>
              <a:gd name="connsiteX3" fmla="*/ 1620348 w 4121923"/>
              <a:gd name="connsiteY3" fmla="*/ 4113961 h 5143500"/>
              <a:gd name="connsiteX4" fmla="*/ 0 w 4121923"/>
              <a:gd name="connsiteY4" fmla="*/ 652874 h 5143500"/>
              <a:gd name="connsiteX0" fmla="*/ 0 w 4121923"/>
              <a:gd name="connsiteY0" fmla="*/ 652874 h 5143500"/>
              <a:gd name="connsiteX1" fmla="*/ 4121923 w 4121923"/>
              <a:gd name="connsiteY1" fmla="*/ 0 h 5143500"/>
              <a:gd name="connsiteX2" fmla="*/ 4121923 w 4121923"/>
              <a:gd name="connsiteY2" fmla="*/ 5143500 h 5143500"/>
              <a:gd name="connsiteX3" fmla="*/ 897582 w 4121923"/>
              <a:gd name="connsiteY3" fmla="*/ 5053769 h 5143500"/>
              <a:gd name="connsiteX4" fmla="*/ 0 w 4121923"/>
              <a:gd name="connsiteY4" fmla="*/ 652874 h 5143500"/>
              <a:gd name="connsiteX0" fmla="*/ 0 w 4123518"/>
              <a:gd name="connsiteY0" fmla="*/ 652874 h 5053769"/>
              <a:gd name="connsiteX1" fmla="*/ 4121923 w 4123518"/>
              <a:gd name="connsiteY1" fmla="*/ 0 h 5053769"/>
              <a:gd name="connsiteX2" fmla="*/ 4123518 w 4123518"/>
              <a:gd name="connsiteY2" fmla="*/ 4577042 h 5053769"/>
              <a:gd name="connsiteX3" fmla="*/ 897582 w 4123518"/>
              <a:gd name="connsiteY3" fmla="*/ 5053769 h 5053769"/>
              <a:gd name="connsiteX4" fmla="*/ 0 w 4123518"/>
              <a:gd name="connsiteY4" fmla="*/ 652874 h 5053769"/>
              <a:gd name="connsiteX0" fmla="*/ 0 w 4123518"/>
              <a:gd name="connsiteY0" fmla="*/ 652874 h 5062698"/>
              <a:gd name="connsiteX1" fmla="*/ 4121923 w 4123518"/>
              <a:gd name="connsiteY1" fmla="*/ 0 h 5062698"/>
              <a:gd name="connsiteX2" fmla="*/ 4123518 w 4123518"/>
              <a:gd name="connsiteY2" fmla="*/ 4577042 h 5062698"/>
              <a:gd name="connsiteX3" fmla="*/ 899387 w 4123518"/>
              <a:gd name="connsiteY3" fmla="*/ 5062698 h 5062698"/>
              <a:gd name="connsiteX4" fmla="*/ 0 w 4123518"/>
              <a:gd name="connsiteY4" fmla="*/ 652874 h 5062698"/>
              <a:gd name="connsiteX0" fmla="*/ 0 w 4123518"/>
              <a:gd name="connsiteY0" fmla="*/ 652874 h 4711628"/>
              <a:gd name="connsiteX1" fmla="*/ 4121923 w 4123518"/>
              <a:gd name="connsiteY1" fmla="*/ 0 h 4711628"/>
              <a:gd name="connsiteX2" fmla="*/ 4123518 w 4123518"/>
              <a:gd name="connsiteY2" fmla="*/ 4577042 h 4711628"/>
              <a:gd name="connsiteX3" fmla="*/ 1266319 w 4123518"/>
              <a:gd name="connsiteY3" fmla="*/ 4711628 h 4711628"/>
              <a:gd name="connsiteX4" fmla="*/ 0 w 4123518"/>
              <a:gd name="connsiteY4" fmla="*/ 652874 h 4711628"/>
              <a:gd name="connsiteX0" fmla="*/ 0 w 4123518"/>
              <a:gd name="connsiteY0" fmla="*/ 652874 h 5068738"/>
              <a:gd name="connsiteX1" fmla="*/ 4121923 w 4123518"/>
              <a:gd name="connsiteY1" fmla="*/ 0 h 5068738"/>
              <a:gd name="connsiteX2" fmla="*/ 4123518 w 4123518"/>
              <a:gd name="connsiteY2" fmla="*/ 4577042 h 5068738"/>
              <a:gd name="connsiteX3" fmla="*/ 890057 w 4123518"/>
              <a:gd name="connsiteY3" fmla="*/ 5068738 h 5068738"/>
              <a:gd name="connsiteX4" fmla="*/ 0 w 4123518"/>
              <a:gd name="connsiteY4" fmla="*/ 652874 h 5068738"/>
              <a:gd name="connsiteX0" fmla="*/ 0 w 4124713"/>
              <a:gd name="connsiteY0" fmla="*/ 639480 h 5055344"/>
              <a:gd name="connsiteX1" fmla="*/ 4124629 w 4124713"/>
              <a:gd name="connsiteY1" fmla="*/ 0 h 5055344"/>
              <a:gd name="connsiteX2" fmla="*/ 4123518 w 4124713"/>
              <a:gd name="connsiteY2" fmla="*/ 4563648 h 5055344"/>
              <a:gd name="connsiteX3" fmla="*/ 890057 w 4124713"/>
              <a:gd name="connsiteY3" fmla="*/ 5055344 h 5055344"/>
              <a:gd name="connsiteX4" fmla="*/ 0 w 4124713"/>
              <a:gd name="connsiteY4" fmla="*/ 639480 h 5055344"/>
              <a:gd name="connsiteX0" fmla="*/ 0 w 3283205"/>
              <a:gd name="connsiteY0" fmla="*/ 574454 h 5055344"/>
              <a:gd name="connsiteX1" fmla="*/ 3283121 w 3283205"/>
              <a:gd name="connsiteY1" fmla="*/ 0 h 5055344"/>
              <a:gd name="connsiteX2" fmla="*/ 3282010 w 3283205"/>
              <a:gd name="connsiteY2" fmla="*/ 4563648 h 5055344"/>
              <a:gd name="connsiteX3" fmla="*/ 48549 w 3283205"/>
              <a:gd name="connsiteY3" fmla="*/ 5055344 h 5055344"/>
              <a:gd name="connsiteX4" fmla="*/ 0 w 3283205"/>
              <a:gd name="connsiteY4" fmla="*/ 574454 h 5055344"/>
              <a:gd name="connsiteX0" fmla="*/ 0 w 3753011"/>
              <a:gd name="connsiteY0" fmla="*/ 573083 h 5055344"/>
              <a:gd name="connsiteX1" fmla="*/ 3752927 w 3753011"/>
              <a:gd name="connsiteY1" fmla="*/ 0 h 5055344"/>
              <a:gd name="connsiteX2" fmla="*/ 3751816 w 3753011"/>
              <a:gd name="connsiteY2" fmla="*/ 4563648 h 5055344"/>
              <a:gd name="connsiteX3" fmla="*/ 518355 w 3753011"/>
              <a:gd name="connsiteY3" fmla="*/ 5055344 h 5055344"/>
              <a:gd name="connsiteX4" fmla="*/ 0 w 3753011"/>
              <a:gd name="connsiteY4" fmla="*/ 573083 h 5055344"/>
              <a:gd name="connsiteX0" fmla="*/ 0 w 3753011"/>
              <a:gd name="connsiteY0" fmla="*/ 573083 h 4587194"/>
              <a:gd name="connsiteX1" fmla="*/ 3752927 w 3753011"/>
              <a:gd name="connsiteY1" fmla="*/ 0 h 4587194"/>
              <a:gd name="connsiteX2" fmla="*/ 3751816 w 3753011"/>
              <a:gd name="connsiteY2" fmla="*/ 4563648 h 4587194"/>
              <a:gd name="connsiteX3" fmla="*/ 1257298 w 3753011"/>
              <a:gd name="connsiteY3" fmla="*/ 4587194 h 4587194"/>
              <a:gd name="connsiteX4" fmla="*/ 0 w 3753011"/>
              <a:gd name="connsiteY4" fmla="*/ 573083 h 4587194"/>
              <a:gd name="connsiteX0" fmla="*/ 0 w 3753011"/>
              <a:gd name="connsiteY0" fmla="*/ 573083 h 4996303"/>
              <a:gd name="connsiteX1" fmla="*/ 3752927 w 3753011"/>
              <a:gd name="connsiteY1" fmla="*/ 0 h 4996303"/>
              <a:gd name="connsiteX2" fmla="*/ 3751816 w 3753011"/>
              <a:gd name="connsiteY2" fmla="*/ 4563648 h 4996303"/>
              <a:gd name="connsiteX3" fmla="*/ 902095 w 3753011"/>
              <a:gd name="connsiteY3" fmla="*/ 4996303 h 4996303"/>
              <a:gd name="connsiteX4" fmla="*/ 0 w 3753011"/>
              <a:gd name="connsiteY4" fmla="*/ 573083 h 4996303"/>
              <a:gd name="connsiteX0" fmla="*/ 0 w 3289868"/>
              <a:gd name="connsiteY0" fmla="*/ 828662 h 4996303"/>
              <a:gd name="connsiteX1" fmla="*/ 3289784 w 3289868"/>
              <a:gd name="connsiteY1" fmla="*/ 0 h 4996303"/>
              <a:gd name="connsiteX2" fmla="*/ 3288673 w 3289868"/>
              <a:gd name="connsiteY2" fmla="*/ 4563648 h 4996303"/>
              <a:gd name="connsiteX3" fmla="*/ 438952 w 3289868"/>
              <a:gd name="connsiteY3" fmla="*/ 4996303 h 4996303"/>
              <a:gd name="connsiteX4" fmla="*/ 0 w 3289868"/>
              <a:gd name="connsiteY4" fmla="*/ 828662 h 4996303"/>
              <a:gd name="connsiteX0" fmla="*/ 0 w 3583263"/>
              <a:gd name="connsiteY0" fmla="*/ 551569 h 4996303"/>
              <a:gd name="connsiteX1" fmla="*/ 3583179 w 3583263"/>
              <a:gd name="connsiteY1" fmla="*/ 0 h 4996303"/>
              <a:gd name="connsiteX2" fmla="*/ 3582068 w 3583263"/>
              <a:gd name="connsiteY2" fmla="*/ 4563648 h 4996303"/>
              <a:gd name="connsiteX3" fmla="*/ 732347 w 3583263"/>
              <a:gd name="connsiteY3" fmla="*/ 4996303 h 4996303"/>
              <a:gd name="connsiteX4" fmla="*/ 0 w 3583263"/>
              <a:gd name="connsiteY4" fmla="*/ 551569 h 4996303"/>
              <a:gd name="connsiteX0" fmla="*/ 0 w 3583263"/>
              <a:gd name="connsiteY0" fmla="*/ 551569 h 4641329"/>
              <a:gd name="connsiteX1" fmla="*/ 3583179 w 3583263"/>
              <a:gd name="connsiteY1" fmla="*/ 0 h 4641329"/>
              <a:gd name="connsiteX2" fmla="*/ 3582068 w 3583263"/>
              <a:gd name="connsiteY2" fmla="*/ 4563648 h 4641329"/>
              <a:gd name="connsiteX3" fmla="*/ 1393923 w 3583263"/>
              <a:gd name="connsiteY3" fmla="*/ 4641329 h 4641329"/>
              <a:gd name="connsiteX4" fmla="*/ 0 w 3583263"/>
              <a:gd name="connsiteY4" fmla="*/ 551569 h 4641329"/>
              <a:gd name="connsiteX0" fmla="*/ 0 w 3583263"/>
              <a:gd name="connsiteY0" fmla="*/ 551569 h 4977150"/>
              <a:gd name="connsiteX1" fmla="*/ 3583179 w 3583263"/>
              <a:gd name="connsiteY1" fmla="*/ 0 h 4977150"/>
              <a:gd name="connsiteX2" fmla="*/ 3582068 w 3583263"/>
              <a:gd name="connsiteY2" fmla="*/ 4563648 h 4977150"/>
              <a:gd name="connsiteX3" fmla="*/ 886744 w 3583263"/>
              <a:gd name="connsiteY3" fmla="*/ 4977150 h 4977150"/>
              <a:gd name="connsiteX4" fmla="*/ 0 w 3583263"/>
              <a:gd name="connsiteY4" fmla="*/ 551569 h 497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263" h="4977150">
                <a:moveTo>
                  <a:pt x="0" y="551569"/>
                </a:moveTo>
                <a:lnTo>
                  <a:pt x="3583179" y="0"/>
                </a:lnTo>
                <a:cubicBezTo>
                  <a:pt x="3583711" y="1525681"/>
                  <a:pt x="3581536" y="3037967"/>
                  <a:pt x="3582068" y="4563648"/>
                </a:cubicBezTo>
                <a:lnTo>
                  <a:pt x="886744" y="4977150"/>
                </a:lnTo>
                <a:lnTo>
                  <a:pt x="0" y="551569"/>
                </a:lnTo>
                <a:close/>
              </a:path>
            </a:pathLst>
          </a:custGeom>
          <a:solidFill>
            <a:schemeClr val="bg1"/>
          </a:solidFill>
        </p:spPr>
        <p:txBody>
          <a:bodyPr/>
          <a:lstStyle>
            <a:lvl1pPr>
              <a:defRPr>
                <a:noFill/>
              </a:defRPr>
            </a:lvl1pPr>
          </a:lstStyle>
          <a:p>
            <a:pPr lvl="0"/>
            <a:r>
              <a:rPr lang="sv-SE"/>
              <a:t>Redigera format för bakgrundstext</a:t>
            </a:r>
          </a:p>
        </p:txBody>
      </p:sp>
      <p:sp>
        <p:nvSpPr>
          <p:cNvPr id="7" name="Platshållare för text 3"/>
          <p:cNvSpPr>
            <a:spLocks noGrp="1"/>
          </p:cNvSpPr>
          <p:nvPr>
            <p:ph type="body" sz="quarter" idx="10" hasCustomPrompt="1"/>
          </p:nvPr>
        </p:nvSpPr>
        <p:spPr>
          <a:xfrm>
            <a:off x="442443" y="354694"/>
            <a:ext cx="3060220" cy="563225"/>
          </a:xfrm>
          <a:prstGeom prst="rect">
            <a:avLst/>
          </a:prstGeom>
        </p:spPr>
        <p:txBody>
          <a:bodyPr lIns="0" tIns="0" rIns="0" bIns="0"/>
          <a:lstStyle>
            <a:lvl1pPr>
              <a:spcBef>
                <a:spcPts val="0"/>
              </a:spcBef>
              <a:defRPr sz="3733" b="1"/>
            </a:lvl1pPr>
          </a:lstStyle>
          <a:p>
            <a:pPr lvl="0"/>
            <a:r>
              <a:rPr lang="sv-SE" dirty="0"/>
              <a:t>Rubrik</a:t>
            </a:r>
          </a:p>
        </p:txBody>
      </p:sp>
      <p:sp>
        <p:nvSpPr>
          <p:cNvPr id="8" name="Platshållare för text 3"/>
          <p:cNvSpPr>
            <a:spLocks noGrp="1"/>
          </p:cNvSpPr>
          <p:nvPr>
            <p:ph type="body" sz="quarter" idx="11" hasCustomPrompt="1"/>
          </p:nvPr>
        </p:nvSpPr>
        <p:spPr>
          <a:xfrm>
            <a:off x="442443" y="917866"/>
            <a:ext cx="3060220" cy="383735"/>
          </a:xfrm>
          <a:prstGeom prst="rect">
            <a:avLst/>
          </a:prstGeom>
        </p:spPr>
        <p:txBody>
          <a:bodyPr lIns="7200" tIns="0" rIns="0" bIns="0"/>
          <a:lstStyle>
            <a:lvl1pPr>
              <a:defRPr sz="2400" b="0"/>
            </a:lvl1pPr>
          </a:lstStyle>
          <a:p>
            <a:pPr lvl="0"/>
            <a:r>
              <a:rPr lang="sv-SE" dirty="0"/>
              <a:t>Underrubrik</a:t>
            </a:r>
          </a:p>
        </p:txBody>
      </p:sp>
      <p:sp>
        <p:nvSpPr>
          <p:cNvPr id="19" name="Platshållare för text 19"/>
          <p:cNvSpPr>
            <a:spLocks noGrp="1"/>
          </p:cNvSpPr>
          <p:nvPr>
            <p:ph type="body" sz="quarter" idx="15" hasCustomPrompt="1"/>
          </p:nvPr>
        </p:nvSpPr>
        <p:spPr>
          <a:xfrm>
            <a:off x="462013" y="1654386"/>
            <a:ext cx="3041699" cy="3881967"/>
          </a:xfrm>
          <a:prstGeom prst="rect">
            <a:avLst/>
          </a:prstGeom>
        </p:spPr>
        <p:txBody>
          <a:bodyPr lIns="0" tIns="0" rIns="0" bIns="0"/>
          <a:lstStyle>
            <a:lvl1pPr marL="243411" indent="-243411">
              <a:spcBef>
                <a:spcPts val="0"/>
              </a:spcBef>
              <a:spcAft>
                <a:spcPts val="1200"/>
              </a:spcAft>
              <a:buFont typeface="Arial" pitchFamily="34" charset="0"/>
              <a:buChar char="•"/>
              <a:defRPr sz="1867"/>
            </a:lvl1pPr>
            <a:lvl2pPr>
              <a:defRPr sz="1600"/>
            </a:lvl2pPr>
            <a:lvl3pPr>
              <a:defRPr sz="1600"/>
            </a:lvl3pPr>
            <a:lvl4pPr>
              <a:defRPr sz="1600"/>
            </a:lvl4pPr>
            <a:lvl5pPr>
              <a:defRPr sz="1600"/>
            </a:lvl5pPr>
          </a:lstStyle>
          <a:p>
            <a:pPr lvl="0"/>
            <a:r>
              <a:rPr lang="sv-SE" dirty="0"/>
              <a:t>Punktlista</a:t>
            </a:r>
          </a:p>
          <a:p>
            <a:pPr lvl="0"/>
            <a:endParaRPr lang="sv-SE" dirty="0"/>
          </a:p>
          <a:p>
            <a:pPr lvl="0"/>
            <a:endParaRPr lang="sv-SE" dirty="0"/>
          </a:p>
        </p:txBody>
      </p:sp>
    </p:spTree>
    <p:extLst>
      <p:ext uri="{BB962C8B-B14F-4D97-AF65-F5344CB8AC3E}">
        <p14:creationId xmlns:p14="http://schemas.microsoft.com/office/powerpoint/2010/main" val="7857189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 PUNKTLISTA">
    <p:spTree>
      <p:nvGrpSpPr>
        <p:cNvPr id="1" name=""/>
        <p:cNvGrpSpPr/>
        <p:nvPr/>
      </p:nvGrpSpPr>
      <p:grpSpPr>
        <a:xfrm>
          <a:off x="0" y="0"/>
          <a:ext cx="0" cy="0"/>
          <a:chOff x="0" y="0"/>
          <a:chExt cx="0" cy="0"/>
        </a:xfrm>
      </p:grpSpPr>
      <p:sp>
        <p:nvSpPr>
          <p:cNvPr id="20" name="Platshållare för text 19"/>
          <p:cNvSpPr>
            <a:spLocks noGrp="1"/>
          </p:cNvSpPr>
          <p:nvPr>
            <p:ph type="body" sz="quarter" idx="15" hasCustomPrompt="1"/>
          </p:nvPr>
        </p:nvSpPr>
        <p:spPr>
          <a:xfrm>
            <a:off x="7790217" y="1654386"/>
            <a:ext cx="3917068" cy="3881967"/>
          </a:xfrm>
          <a:prstGeom prst="rect">
            <a:avLst/>
          </a:prstGeom>
        </p:spPr>
        <p:txBody>
          <a:bodyPr lIns="0" tIns="0" rIns="0" bIns="0"/>
          <a:lstStyle>
            <a:lvl1pPr marL="243411" indent="-243411">
              <a:spcBef>
                <a:spcPts val="0"/>
              </a:spcBef>
              <a:spcAft>
                <a:spcPts val="1200"/>
              </a:spcAft>
              <a:buFont typeface="Arial" pitchFamily="34" charset="0"/>
              <a:buChar char="•"/>
              <a:defRPr sz="1867"/>
            </a:lvl1pPr>
            <a:lvl2pPr>
              <a:defRPr sz="1600"/>
            </a:lvl2pPr>
            <a:lvl3pPr>
              <a:defRPr sz="1600"/>
            </a:lvl3pPr>
            <a:lvl4pPr>
              <a:defRPr sz="1600"/>
            </a:lvl4pPr>
            <a:lvl5pPr>
              <a:defRPr sz="1600"/>
            </a:lvl5pPr>
          </a:lstStyle>
          <a:p>
            <a:pPr lvl="0"/>
            <a:r>
              <a:rPr lang="sv-SE" dirty="0"/>
              <a:t>Punktlista</a:t>
            </a:r>
          </a:p>
          <a:p>
            <a:pPr lvl="0"/>
            <a:endParaRPr lang="sv-SE" dirty="0"/>
          </a:p>
          <a:p>
            <a:pPr lvl="0"/>
            <a:endParaRPr lang="sv-SE" dirty="0"/>
          </a:p>
        </p:txBody>
      </p:sp>
      <p:sp>
        <p:nvSpPr>
          <p:cNvPr id="10" name="Platshållare för bild 5"/>
          <p:cNvSpPr>
            <a:spLocks noGrp="1" noChangeAspect="1"/>
          </p:cNvSpPr>
          <p:nvPr>
            <p:ph type="pic" sz="quarter" idx="13"/>
          </p:nvPr>
        </p:nvSpPr>
        <p:spPr>
          <a:xfrm>
            <a:off x="481190" y="1709844"/>
            <a:ext cx="6826665" cy="3833283"/>
          </a:xfrm>
          <a:prstGeom prst="rect">
            <a:avLst/>
          </a:prstGeom>
          <a:solidFill>
            <a:schemeClr val="bg1">
              <a:lumMod val="95000"/>
            </a:schemeClr>
          </a:solidFill>
        </p:spPr>
        <p:txBody>
          <a:bodyPr/>
          <a:lstStyle>
            <a:lvl1pPr>
              <a:defRPr>
                <a:noFill/>
              </a:defRPr>
            </a:lvl1pPr>
          </a:lstStyle>
          <a:p>
            <a:r>
              <a:rPr lang="sv-SE"/>
              <a:t>Klicka på ikonen för att lägga till en bild</a:t>
            </a:r>
          </a:p>
        </p:txBody>
      </p:sp>
      <p:sp>
        <p:nvSpPr>
          <p:cNvPr id="6"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7"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Tree>
    <p:extLst>
      <p:ext uri="{BB962C8B-B14F-4D97-AF65-F5344CB8AC3E}">
        <p14:creationId xmlns:p14="http://schemas.microsoft.com/office/powerpoint/2010/main" val="27749081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NKTLISTA - 2 st.">
    <p:spTree>
      <p:nvGrpSpPr>
        <p:cNvPr id="1" name=""/>
        <p:cNvGrpSpPr/>
        <p:nvPr/>
      </p:nvGrpSpPr>
      <p:grpSpPr>
        <a:xfrm>
          <a:off x="0" y="0"/>
          <a:ext cx="0" cy="0"/>
          <a:chOff x="0" y="0"/>
          <a:chExt cx="0" cy="0"/>
        </a:xfrm>
      </p:grpSpPr>
      <p:sp>
        <p:nvSpPr>
          <p:cNvPr id="20" name="Platshållare för text 19"/>
          <p:cNvSpPr>
            <a:spLocks noGrp="1"/>
          </p:cNvSpPr>
          <p:nvPr>
            <p:ph type="body" sz="quarter" idx="15" hasCustomPrompt="1"/>
          </p:nvPr>
        </p:nvSpPr>
        <p:spPr>
          <a:xfrm>
            <a:off x="475343" y="2256974"/>
            <a:ext cx="5383591" cy="3285669"/>
          </a:xfrm>
          <a:prstGeom prst="rect">
            <a:avLst/>
          </a:prstGeom>
        </p:spPr>
        <p:txBody>
          <a:bodyPr lIns="0" tIns="0" rIns="0" bIns="0"/>
          <a:lstStyle>
            <a:lvl1pPr marL="243411" indent="-243411">
              <a:spcBef>
                <a:spcPts val="0"/>
              </a:spcBef>
              <a:spcAft>
                <a:spcPts val="1200"/>
              </a:spcAft>
              <a:buFont typeface="Arial" pitchFamily="34" charset="0"/>
              <a:buChar char="•"/>
              <a:defRPr sz="1867"/>
            </a:lvl1pPr>
            <a:lvl2pPr>
              <a:defRPr sz="1600"/>
            </a:lvl2pPr>
            <a:lvl3pPr>
              <a:defRPr sz="1600"/>
            </a:lvl3pPr>
            <a:lvl4pPr>
              <a:defRPr sz="1600"/>
            </a:lvl4pPr>
            <a:lvl5pPr>
              <a:defRPr sz="1600"/>
            </a:lvl5pPr>
          </a:lstStyle>
          <a:p>
            <a:pPr lvl="0"/>
            <a:r>
              <a:rPr lang="sv-SE" dirty="0"/>
              <a:t>Punktlista</a:t>
            </a:r>
          </a:p>
          <a:p>
            <a:pPr lvl="0"/>
            <a:endParaRPr lang="sv-SE" dirty="0"/>
          </a:p>
          <a:p>
            <a:pPr lvl="0"/>
            <a:endParaRPr lang="sv-SE" dirty="0"/>
          </a:p>
        </p:txBody>
      </p:sp>
      <p:sp>
        <p:nvSpPr>
          <p:cNvPr id="10" name="Platshållare för text 3"/>
          <p:cNvSpPr>
            <a:spLocks noGrp="1"/>
          </p:cNvSpPr>
          <p:nvPr>
            <p:ph type="body" sz="quarter" idx="10" hasCustomPrompt="1"/>
          </p:nvPr>
        </p:nvSpPr>
        <p:spPr>
          <a:xfrm>
            <a:off x="442443" y="354694"/>
            <a:ext cx="6872757" cy="563225"/>
          </a:xfrm>
          <a:prstGeom prst="rect">
            <a:avLst/>
          </a:prstGeom>
        </p:spPr>
        <p:txBody>
          <a:bodyPr lIns="0" tIns="0" rIns="0" bIns="0"/>
          <a:lstStyle>
            <a:lvl1pPr>
              <a:spcBef>
                <a:spcPts val="0"/>
              </a:spcBef>
              <a:defRPr sz="3733" b="1"/>
            </a:lvl1pPr>
          </a:lstStyle>
          <a:p>
            <a:pPr lvl="0"/>
            <a:r>
              <a:rPr lang="sv-SE" dirty="0"/>
              <a:t>Rubrik</a:t>
            </a:r>
          </a:p>
        </p:txBody>
      </p:sp>
      <p:sp>
        <p:nvSpPr>
          <p:cNvPr id="11" name="Platshållare för text 3"/>
          <p:cNvSpPr>
            <a:spLocks noGrp="1"/>
          </p:cNvSpPr>
          <p:nvPr>
            <p:ph type="body" sz="quarter" idx="11" hasCustomPrompt="1"/>
          </p:nvPr>
        </p:nvSpPr>
        <p:spPr>
          <a:xfrm>
            <a:off x="442443" y="917866"/>
            <a:ext cx="6872757" cy="383735"/>
          </a:xfrm>
          <a:prstGeom prst="rect">
            <a:avLst/>
          </a:prstGeom>
        </p:spPr>
        <p:txBody>
          <a:bodyPr lIns="7200" tIns="0" rIns="0" bIns="0"/>
          <a:lstStyle>
            <a:lvl1pPr>
              <a:defRPr sz="2400" b="0"/>
            </a:lvl1pPr>
          </a:lstStyle>
          <a:p>
            <a:pPr lvl="0"/>
            <a:r>
              <a:rPr lang="sv-SE" dirty="0"/>
              <a:t>Underrubrik</a:t>
            </a:r>
          </a:p>
        </p:txBody>
      </p:sp>
      <p:sp>
        <p:nvSpPr>
          <p:cNvPr id="13" name="Platshållare för text 3"/>
          <p:cNvSpPr>
            <a:spLocks noGrp="1"/>
          </p:cNvSpPr>
          <p:nvPr>
            <p:ph type="body" sz="quarter" idx="17" hasCustomPrompt="1"/>
          </p:nvPr>
        </p:nvSpPr>
        <p:spPr>
          <a:xfrm>
            <a:off x="444199" y="1716619"/>
            <a:ext cx="5414736" cy="315381"/>
          </a:xfrm>
          <a:prstGeom prst="rect">
            <a:avLst/>
          </a:prstGeom>
        </p:spPr>
        <p:txBody>
          <a:bodyPr lIns="7200" tIns="0" rIns="0" bIns="0"/>
          <a:lstStyle>
            <a:lvl1pPr>
              <a:defRPr sz="2133" b="1"/>
            </a:lvl1pPr>
          </a:lstStyle>
          <a:p>
            <a:pPr lvl="0"/>
            <a:r>
              <a:rPr lang="sv-SE" dirty="0"/>
              <a:t>Rubrik punktlista</a:t>
            </a:r>
          </a:p>
        </p:txBody>
      </p:sp>
      <p:sp>
        <p:nvSpPr>
          <p:cNvPr id="15" name="Platshållare för text 19"/>
          <p:cNvSpPr>
            <a:spLocks noGrp="1"/>
          </p:cNvSpPr>
          <p:nvPr>
            <p:ph type="body" sz="quarter" idx="18" hasCustomPrompt="1"/>
          </p:nvPr>
        </p:nvSpPr>
        <p:spPr>
          <a:xfrm>
            <a:off x="6335185" y="2264231"/>
            <a:ext cx="5372100" cy="3285669"/>
          </a:xfrm>
          <a:prstGeom prst="rect">
            <a:avLst/>
          </a:prstGeom>
        </p:spPr>
        <p:txBody>
          <a:bodyPr lIns="0" tIns="0" rIns="0" bIns="0"/>
          <a:lstStyle>
            <a:lvl1pPr marL="243411" indent="-243411">
              <a:spcBef>
                <a:spcPts val="0"/>
              </a:spcBef>
              <a:spcAft>
                <a:spcPts val="1200"/>
              </a:spcAft>
              <a:buFont typeface="Arial" pitchFamily="34" charset="0"/>
              <a:buChar char="•"/>
              <a:defRPr sz="1867"/>
            </a:lvl1pPr>
            <a:lvl2pPr>
              <a:defRPr sz="1600"/>
            </a:lvl2pPr>
            <a:lvl3pPr>
              <a:defRPr sz="1600"/>
            </a:lvl3pPr>
            <a:lvl4pPr>
              <a:defRPr sz="1600"/>
            </a:lvl4pPr>
            <a:lvl5pPr>
              <a:defRPr sz="1600"/>
            </a:lvl5pPr>
          </a:lstStyle>
          <a:p>
            <a:pPr lvl="0"/>
            <a:r>
              <a:rPr lang="sv-SE" dirty="0"/>
              <a:t>Punktlista</a:t>
            </a:r>
          </a:p>
          <a:p>
            <a:pPr lvl="0"/>
            <a:endParaRPr lang="sv-SE" dirty="0"/>
          </a:p>
          <a:p>
            <a:pPr lvl="0"/>
            <a:endParaRPr lang="sv-SE" dirty="0"/>
          </a:p>
        </p:txBody>
      </p:sp>
      <p:sp>
        <p:nvSpPr>
          <p:cNvPr id="16" name="Platshållare för text 3"/>
          <p:cNvSpPr>
            <a:spLocks noGrp="1"/>
          </p:cNvSpPr>
          <p:nvPr>
            <p:ph type="body" sz="quarter" idx="19" hasCustomPrompt="1"/>
          </p:nvPr>
        </p:nvSpPr>
        <p:spPr>
          <a:xfrm>
            <a:off x="6301321" y="1711924"/>
            <a:ext cx="5405964" cy="315381"/>
          </a:xfrm>
          <a:prstGeom prst="rect">
            <a:avLst/>
          </a:prstGeom>
        </p:spPr>
        <p:txBody>
          <a:bodyPr lIns="7200" tIns="0" rIns="0" bIns="0"/>
          <a:lstStyle>
            <a:lvl1pPr>
              <a:defRPr sz="2133" b="1"/>
            </a:lvl1pPr>
          </a:lstStyle>
          <a:p>
            <a:pPr lvl="0"/>
            <a:r>
              <a:rPr lang="sv-SE" dirty="0"/>
              <a:t>Rubrik punktlista</a:t>
            </a:r>
          </a:p>
        </p:txBody>
      </p:sp>
    </p:spTree>
    <p:extLst>
      <p:ext uri="{BB962C8B-B14F-4D97-AF65-F5344CB8AC3E}">
        <p14:creationId xmlns:p14="http://schemas.microsoft.com/office/powerpoint/2010/main" val="318224668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67763" y="365125"/>
            <a:ext cx="1274063" cy="827348"/>
          </a:xfrm>
          <a:prstGeom prst="rect">
            <a:avLst/>
          </a:prstGeom>
        </p:spPr>
      </p:pic>
    </p:spTree>
    <p:extLst>
      <p:ext uri="{BB962C8B-B14F-4D97-AF65-F5344CB8AC3E}">
        <p14:creationId xmlns:p14="http://schemas.microsoft.com/office/powerpoint/2010/main" val="860632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spd="slow"/>
  <p:txStyles>
    <p:titleStyle>
      <a:lvl1pPr algn="l" defTabSz="609585" rtl="0" eaLnBrk="1" latinLnBrk="0" hangingPunct="1">
        <a:spcBef>
          <a:spcPct val="0"/>
        </a:spcBef>
        <a:buNone/>
        <a:defRPr sz="4800" b="1" kern="1200" cap="all">
          <a:solidFill>
            <a:schemeClr val="tx1"/>
          </a:solidFill>
          <a:latin typeface="+mj-lt"/>
          <a:ea typeface="+mj-ea"/>
          <a:cs typeface="+mj-cs"/>
        </a:defRPr>
      </a:lvl1pPr>
    </p:titleStyle>
    <p:bodyStyle>
      <a:lvl1pPr marL="0" indent="0" algn="l" defTabSz="609585" rtl="0" eaLnBrk="1" latinLnBrk="0" hangingPunct="1">
        <a:spcBef>
          <a:spcPct val="20000"/>
        </a:spcBef>
        <a:buFont typeface="Lucida Grande"/>
        <a:buNone/>
        <a:defRPr sz="2400" kern="1200">
          <a:solidFill>
            <a:schemeClr val="tx1"/>
          </a:solidFill>
          <a:latin typeface="+mn-lt"/>
          <a:ea typeface="+mn-ea"/>
          <a:cs typeface="+mn-cs"/>
        </a:defRPr>
      </a:lvl1pPr>
      <a:lvl2pPr marL="990575" indent="-380990" algn="l" defTabSz="609585" rtl="0" eaLnBrk="1" latinLnBrk="0" hangingPunct="1">
        <a:spcBef>
          <a:spcPct val="20000"/>
        </a:spcBef>
        <a:buFont typeface="Lucida Grande"/>
        <a:buChar char="-"/>
        <a:defRPr sz="1867" kern="1200">
          <a:solidFill>
            <a:schemeClr val="tx1"/>
          </a:solidFill>
          <a:latin typeface="+mn-lt"/>
          <a:ea typeface="+mn-ea"/>
          <a:cs typeface="+mn-cs"/>
        </a:defRPr>
      </a:lvl2pPr>
      <a:lvl3pPr marL="1523962" indent="-304792" algn="l" defTabSz="609585" rtl="0" eaLnBrk="1" latinLnBrk="0" hangingPunct="1">
        <a:spcBef>
          <a:spcPct val="20000"/>
        </a:spcBef>
        <a:buFont typeface="Lucida Grande"/>
        <a:buChar char="-"/>
        <a:defRPr sz="1600" kern="1200">
          <a:solidFill>
            <a:schemeClr val="tx1"/>
          </a:solidFill>
          <a:latin typeface="+mn-lt"/>
          <a:ea typeface="+mn-ea"/>
          <a:cs typeface="+mn-cs"/>
        </a:defRPr>
      </a:lvl3pPr>
      <a:lvl4pPr marL="2133547" indent="-304792" algn="l" defTabSz="609585" rtl="0" eaLnBrk="1" latinLnBrk="0" hangingPunct="1">
        <a:spcBef>
          <a:spcPct val="20000"/>
        </a:spcBef>
        <a:buFont typeface="Lucida Grande"/>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Lucida Grande"/>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CC06-62EA-480B-B378-12D22D3204AB}" type="datetimeFigureOut">
              <a:rPr lang="sv-SE" smtClean="0"/>
              <a:pPr/>
              <a:t>2017-04-27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5819B-D150-4559-9CCE-871DDA02F327}" type="slidenum">
              <a:rPr lang="sv-SE" smtClean="0"/>
              <a:pPr/>
              <a:t>‹#›</a:t>
            </a:fld>
            <a:endParaRPr lang="sv-SE"/>
          </a:p>
        </p:txBody>
      </p:sp>
    </p:spTree>
    <p:extLst>
      <p:ext uri="{BB962C8B-B14F-4D97-AF65-F5344CB8AC3E}">
        <p14:creationId xmlns:p14="http://schemas.microsoft.com/office/powerpoint/2010/main" val="27197476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se/url?sa=i&amp;rct=j&amp;q=&amp;esrc=s&amp;source=images&amp;cd=&amp;cad=rja&amp;uact=8&amp;ved=0ahUKEwiQpZWXk8TTAhXMiSwKHYP3CzgQjRwIBw&amp;url=http%3A%2F%2Fwww.borrotang.se%2Fnews%2Fview%2F20-ars-jubileum1&amp;psig=AFQjCNFtXt_nuVmYXTDDl8axhP1yYjsjGQ&amp;ust=1493365630864998"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3.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4.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3.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7.jpg"/><Relationship Id="rId11" Type="http://schemas.openxmlformats.org/officeDocument/2006/relationships/image" Target="../media/image20.jpg"/><Relationship Id="rId5" Type="http://schemas.openxmlformats.org/officeDocument/2006/relationships/image" Target="../media/image16.jpg"/><Relationship Id="rId10" Type="http://schemas.openxmlformats.org/officeDocument/2006/relationships/image" Target="../media/image19.jpg"/><Relationship Id="rId4" Type="http://schemas.openxmlformats.org/officeDocument/2006/relationships/image" Target="../media/image15.pn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638386" y="4890408"/>
            <a:ext cx="6872757" cy="563225"/>
          </a:xfrm>
        </p:spPr>
        <p:txBody>
          <a:bodyPr/>
          <a:lstStyle/>
          <a:p>
            <a:r>
              <a:rPr lang="sv-SE" b="0" dirty="0">
                <a:latin typeface="Roboto Black" panose="02000000000000000000" pitchFamily="2" charset="0"/>
                <a:ea typeface="Roboto Black" panose="02000000000000000000" pitchFamily="2" charset="0"/>
                <a:cs typeface="Roboto Black" panose="02000000000000000000" pitchFamily="2" charset="0"/>
              </a:rPr>
              <a:t>Årsmöte 2017</a:t>
            </a:r>
          </a:p>
        </p:txBody>
      </p:sp>
      <p:sp>
        <p:nvSpPr>
          <p:cNvPr id="3" name="Platshållare för text 2"/>
          <p:cNvSpPr>
            <a:spLocks noGrp="1"/>
          </p:cNvSpPr>
          <p:nvPr>
            <p:ph type="body" sz="quarter" idx="11"/>
          </p:nvPr>
        </p:nvSpPr>
        <p:spPr>
          <a:xfrm>
            <a:off x="638386" y="5453580"/>
            <a:ext cx="6872757" cy="383735"/>
          </a:xfrm>
        </p:spPr>
        <p:txBody>
          <a:bodyPr/>
          <a:lstStyle/>
          <a:p>
            <a:r>
              <a:rPr lang="sv-SE" dirty="0">
                <a:latin typeface="Roboto Light" panose="02000000000000000000" pitchFamily="2" charset="0"/>
                <a:ea typeface="Roboto Light" panose="02000000000000000000" pitchFamily="2" charset="0"/>
                <a:cs typeface="Roboto Light" panose="02000000000000000000" pitchFamily="2" charset="0"/>
              </a:rPr>
              <a:t>2017 04 27</a:t>
            </a:r>
          </a:p>
        </p:txBody>
      </p:sp>
      <p:pic>
        <p:nvPicPr>
          <p:cNvPr id="2050" name="Picture 2" descr="Image result for ett års jubile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171" y="2572431"/>
            <a:ext cx="46005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949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SEMINARIUM HÖST 2017</a:t>
            </a:r>
          </a:p>
        </p:txBody>
      </p:sp>
      <p:sp>
        <p:nvSpPr>
          <p:cNvPr id="2" name="Rektangel 1"/>
          <p:cNvSpPr/>
          <p:nvPr/>
        </p:nvSpPr>
        <p:spPr>
          <a:xfrm>
            <a:off x="550863" y="2196612"/>
            <a:ext cx="5487080" cy="2031325"/>
          </a:xfrm>
          <a:prstGeom prst="rect">
            <a:avLst/>
          </a:prstGeom>
        </p:spPr>
        <p:txBody>
          <a:bodyPr wrap="square">
            <a:spAutoFit/>
          </a:bodyPr>
          <a:lstStyle/>
          <a:p>
            <a:pPr lvl="0"/>
            <a:r>
              <a:rPr lang="sv-SE" dirty="0">
                <a:latin typeface="Roboto Medium" panose="02000000000000000000" pitchFamily="2" charset="0"/>
                <a:ea typeface="Roboto Medium" panose="02000000000000000000" pitchFamily="2" charset="0"/>
                <a:cs typeface="Roboto Medium" panose="02000000000000000000" pitchFamily="2" charset="0"/>
              </a:rPr>
              <a:t>Tema</a:t>
            </a:r>
            <a:r>
              <a:rPr lang="sv-SE" dirty="0">
                <a:latin typeface="Roboto Light" panose="02000000000000000000" pitchFamily="2" charset="0"/>
                <a:ea typeface="Roboto Light" panose="02000000000000000000" pitchFamily="2" charset="0"/>
                <a:cs typeface="Roboto Light" panose="02000000000000000000" pitchFamily="2" charset="0"/>
              </a:rPr>
              <a:t>: 	Vägen mot cirkulär ekonomi i bygg- och 			inredningsbranschen </a:t>
            </a:r>
          </a:p>
          <a:p>
            <a:pPr lvl="0"/>
            <a:r>
              <a:rPr lang="sv-SE" dirty="0">
                <a:latin typeface="Roboto Light" panose="02000000000000000000" pitchFamily="2" charset="0"/>
                <a:ea typeface="Roboto Light" panose="02000000000000000000" pitchFamily="2" charset="0"/>
                <a:cs typeface="Roboto Light" panose="02000000000000000000" pitchFamily="2" charset="0"/>
              </a:rPr>
              <a:t>		Kravkriterier och affärsmodeller</a:t>
            </a:r>
          </a:p>
          <a:p>
            <a:pPr lvl="0"/>
            <a:r>
              <a:rPr lang="sv-SE" dirty="0">
                <a:latin typeface="Roboto Medium" panose="02000000000000000000" pitchFamily="2" charset="0"/>
                <a:ea typeface="Roboto Medium" panose="02000000000000000000" pitchFamily="2" charset="0"/>
                <a:cs typeface="Roboto Medium" panose="02000000000000000000" pitchFamily="2" charset="0"/>
              </a:rPr>
              <a:t>Datum</a:t>
            </a:r>
            <a:r>
              <a:rPr lang="sv-SE" dirty="0">
                <a:latin typeface="Roboto Light" panose="02000000000000000000" pitchFamily="2" charset="0"/>
                <a:ea typeface="Roboto Light" panose="02000000000000000000" pitchFamily="2" charset="0"/>
                <a:cs typeface="Roboto Light" panose="02000000000000000000" pitchFamily="2" charset="0"/>
              </a:rPr>
              <a:t>:	Oktober 2017</a:t>
            </a:r>
          </a:p>
          <a:p>
            <a:pPr lvl="0"/>
            <a:r>
              <a:rPr lang="sv-SE" dirty="0">
                <a:latin typeface="Roboto Medium" panose="02000000000000000000" pitchFamily="2" charset="0"/>
                <a:ea typeface="Roboto Medium" panose="02000000000000000000" pitchFamily="2" charset="0"/>
                <a:cs typeface="Roboto Medium" panose="02000000000000000000" pitchFamily="2" charset="0"/>
              </a:rPr>
              <a:t>Plats</a:t>
            </a:r>
            <a:r>
              <a:rPr lang="sv-SE" dirty="0">
                <a:latin typeface="Roboto Light" panose="02000000000000000000" pitchFamily="2" charset="0"/>
                <a:ea typeface="Roboto Light" panose="02000000000000000000" pitchFamily="2" charset="0"/>
                <a:cs typeface="Roboto Light" panose="02000000000000000000" pitchFamily="2" charset="0"/>
              </a:rPr>
              <a:t>:	Stockholm</a:t>
            </a:r>
          </a:p>
          <a:p>
            <a:pPr lvl="0"/>
            <a:r>
              <a:rPr lang="sv-SE" dirty="0">
                <a:latin typeface="Roboto Medium" panose="02000000000000000000" pitchFamily="2" charset="0"/>
                <a:ea typeface="Roboto Medium" panose="02000000000000000000" pitchFamily="2" charset="0"/>
                <a:cs typeface="Roboto Medium" panose="02000000000000000000" pitchFamily="2" charset="0"/>
              </a:rPr>
              <a:t>Form</a:t>
            </a:r>
            <a:r>
              <a:rPr lang="sv-SE" dirty="0">
                <a:latin typeface="Roboto Light" panose="02000000000000000000" pitchFamily="2" charset="0"/>
                <a:ea typeface="Roboto Light" panose="02000000000000000000" pitchFamily="2" charset="0"/>
                <a:cs typeface="Roboto Light" panose="02000000000000000000" pitchFamily="2" charset="0"/>
              </a:rPr>
              <a:t>:	föreläsningar + utställningar + 					dialog/</a:t>
            </a:r>
            <a:r>
              <a:rPr lang="sv-SE" dirty="0" err="1">
                <a:latin typeface="Roboto Light" panose="02000000000000000000" pitchFamily="2" charset="0"/>
                <a:ea typeface="Roboto Light" panose="02000000000000000000" pitchFamily="2" charset="0"/>
                <a:cs typeface="Roboto Light" panose="02000000000000000000" pitchFamily="2" charset="0"/>
              </a:rPr>
              <a:t>mentimeter</a:t>
            </a:r>
            <a:r>
              <a:rPr lang="sv-SE" dirty="0">
                <a:latin typeface="Roboto Light" panose="02000000000000000000" pitchFamily="2" charset="0"/>
                <a:ea typeface="Roboto Light" panose="02000000000000000000" pitchFamily="2" charset="0"/>
                <a:cs typeface="Roboto Light" panose="02000000000000000000" pitchFamily="2" charset="0"/>
              </a:rPr>
              <a:t>?</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5" name="Bildobjekt 4"/>
          <p:cNvPicPr>
            <a:picLocks noChangeAspect="1"/>
          </p:cNvPicPr>
          <p:nvPr/>
        </p:nvPicPr>
        <p:blipFill rotWithShape="1">
          <a:blip r:embed="rId5">
            <a:extLst>
              <a:ext uri="{28A0092B-C50C-407E-A947-70E740481C1C}">
                <a14:useLocalDpi xmlns:a14="http://schemas.microsoft.com/office/drawing/2010/main" val="0"/>
              </a:ext>
            </a:extLst>
          </a:blip>
          <a:srcRect l="18237"/>
          <a:stretch/>
        </p:blipFill>
        <p:spPr>
          <a:xfrm>
            <a:off x="6248400" y="-411843"/>
            <a:ext cx="7442804" cy="6827158"/>
          </a:xfrm>
          <a:prstGeom prst="rect">
            <a:avLst/>
          </a:prstGeom>
        </p:spPr>
      </p:pic>
    </p:spTree>
    <p:extLst>
      <p:ext uri="{BB962C8B-B14F-4D97-AF65-F5344CB8AC3E}">
        <p14:creationId xmlns:p14="http://schemas.microsoft.com/office/powerpoint/2010/main" val="271483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5995080"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ALMEDALEN 2017</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564" y="-322820"/>
            <a:ext cx="9981519" cy="6654346"/>
          </a:xfrm>
          <a:prstGeom prst="rect">
            <a:avLst/>
          </a:prstGeom>
        </p:spPr>
      </p:pic>
      <p:sp>
        <p:nvSpPr>
          <p:cNvPr id="10" name="Rektangel 9"/>
          <p:cNvSpPr/>
          <p:nvPr/>
        </p:nvSpPr>
        <p:spPr>
          <a:xfrm>
            <a:off x="550863" y="2196612"/>
            <a:ext cx="3382508" cy="923330"/>
          </a:xfrm>
          <a:prstGeom prst="rect">
            <a:avLst/>
          </a:prstGeom>
        </p:spPr>
        <p:txBody>
          <a:bodyPr wrap="square">
            <a:spAutoFit/>
          </a:bodyPr>
          <a:lstStyle/>
          <a:p>
            <a:pPr lvl="0"/>
            <a:r>
              <a:rPr lang="sv-SE" dirty="0">
                <a:latin typeface="Roboto Medium" panose="02000000000000000000" pitchFamily="2" charset="0"/>
                <a:ea typeface="Roboto Medium" panose="02000000000000000000" pitchFamily="2" charset="0"/>
                <a:cs typeface="Roboto Medium" panose="02000000000000000000" pitchFamily="2" charset="0"/>
              </a:rPr>
              <a:t>Hur ska 100-gruppen synas på Almedalen?</a:t>
            </a:r>
          </a:p>
          <a:p>
            <a:pPr lvl="0"/>
            <a:endParaRPr lang="sv-SE"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3194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5995080"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KOMMUNIKATION INOM 100-GRUPPEN</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55" y="1777835"/>
            <a:ext cx="3743709" cy="3893457"/>
          </a:xfrm>
          <a:prstGeom prst="rect">
            <a:avLst/>
          </a:prstGeom>
        </p:spPr>
      </p:pic>
      <p:pic>
        <p:nvPicPr>
          <p:cNvPr id="13" name="Bildobjekt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410" y="1639663"/>
            <a:ext cx="5759990" cy="3599994"/>
          </a:xfrm>
          <a:prstGeom prst="rect">
            <a:avLst/>
          </a:prstGeom>
        </p:spPr>
      </p:pic>
      <p:pic>
        <p:nvPicPr>
          <p:cNvPr id="15" name="Bildobjekt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9163" y="4434818"/>
            <a:ext cx="2779010" cy="2213945"/>
          </a:xfrm>
          <a:prstGeom prst="rect">
            <a:avLst/>
          </a:prstGeom>
        </p:spPr>
      </p:pic>
    </p:spTree>
    <p:extLst>
      <p:ext uri="{BB962C8B-B14F-4D97-AF65-F5344CB8AC3E}">
        <p14:creationId xmlns:p14="http://schemas.microsoft.com/office/powerpoint/2010/main" val="73540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404" y="2521526"/>
            <a:ext cx="6648450" cy="3810000"/>
          </a:xfrm>
          <a:prstGeom prst="rect">
            <a:avLst/>
          </a:prstGeom>
        </p:spPr>
      </p:pic>
      <p:sp>
        <p:nvSpPr>
          <p:cNvPr id="12" name="Platshållare för text 3"/>
          <p:cNvSpPr txBox="1">
            <a:spLocks/>
          </p:cNvSpPr>
          <p:nvPr/>
        </p:nvSpPr>
        <p:spPr>
          <a:xfrm>
            <a:off x="550863" y="612383"/>
            <a:ext cx="5995080"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GRUPPÖVNING 15 min</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sp>
        <p:nvSpPr>
          <p:cNvPr id="2" name="textruta 1"/>
          <p:cNvSpPr txBox="1"/>
          <p:nvPr/>
        </p:nvSpPr>
        <p:spPr>
          <a:xfrm>
            <a:off x="550863" y="1924070"/>
            <a:ext cx="8708572" cy="1200329"/>
          </a:xfrm>
          <a:prstGeom prst="rect">
            <a:avLst/>
          </a:prstGeom>
          <a:noFill/>
        </p:spPr>
        <p:txBody>
          <a:bodyPr wrap="square" rtlCol="0">
            <a:spAutoFit/>
          </a:bodyPr>
          <a:lstStyle/>
          <a:p>
            <a:pPr marL="342900" lvl="0" indent="-342900">
              <a:buFont typeface="+mj-lt"/>
              <a:buAutoNum type="arabicPeriod"/>
            </a:pPr>
            <a:r>
              <a:rPr lang="sv-SE" dirty="0">
                <a:latin typeface="Roboto Light" panose="02000000000000000000" pitchFamily="2" charset="0"/>
                <a:ea typeface="Roboto Light" panose="02000000000000000000" pitchFamily="2" charset="0"/>
                <a:cs typeface="Roboto Light" panose="02000000000000000000" pitchFamily="2" charset="0"/>
              </a:rPr>
              <a:t>		FoU projekt </a:t>
            </a:r>
          </a:p>
          <a:p>
            <a:pPr marL="342900" lvl="0" indent="-342900">
              <a:buFont typeface="+mj-lt"/>
              <a:buAutoNum type="arabicPeriod"/>
            </a:pPr>
            <a:r>
              <a:rPr lang="sv-SE" dirty="0">
                <a:latin typeface="Roboto Light" panose="02000000000000000000" pitchFamily="2" charset="0"/>
                <a:ea typeface="Roboto Light" panose="02000000000000000000" pitchFamily="2" charset="0"/>
                <a:cs typeface="Roboto Light" panose="02000000000000000000" pitchFamily="2" charset="0"/>
              </a:rPr>
              <a:t>		Samarbetsprojekt</a:t>
            </a:r>
          </a:p>
          <a:p>
            <a:pPr marL="342900" lvl="0" indent="-342900">
              <a:buFont typeface="+mj-lt"/>
              <a:buAutoNum type="arabicPeriod"/>
            </a:pPr>
            <a:r>
              <a:rPr lang="sv-SE" dirty="0">
                <a:latin typeface="Roboto Light" panose="02000000000000000000" pitchFamily="2" charset="0"/>
                <a:ea typeface="Roboto Light" panose="02000000000000000000" pitchFamily="2" charset="0"/>
                <a:cs typeface="Roboto Light" panose="02000000000000000000" pitchFamily="2" charset="0"/>
              </a:rPr>
              <a:t>		Finansiering av 100-gruppen</a:t>
            </a:r>
          </a:p>
          <a:p>
            <a:pPr marL="342900" indent="-342900">
              <a:buFont typeface="+mj-lt"/>
              <a:buAutoNum type="arabicPeriod"/>
            </a:pPr>
            <a:endParaRPr lang="sv-SE" dirty="0"/>
          </a:p>
        </p:txBody>
      </p:sp>
    </p:spTree>
    <p:extLst>
      <p:ext uri="{BB962C8B-B14F-4D97-AF65-F5344CB8AC3E}">
        <p14:creationId xmlns:p14="http://schemas.microsoft.com/office/powerpoint/2010/main" val="16760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6970"/>
            <a:ext cx="12192000" cy="9144000"/>
          </a:xfrm>
          <a:prstGeom prst="rect">
            <a:avLst/>
          </a:prstGeom>
        </p:spPr>
      </p:pic>
      <p:sp>
        <p:nvSpPr>
          <p:cNvPr id="2" name="Platshållare för text 1"/>
          <p:cNvSpPr>
            <a:spLocks noGrp="1"/>
          </p:cNvSpPr>
          <p:nvPr>
            <p:ph type="body" sz="quarter" idx="10"/>
          </p:nvPr>
        </p:nvSpPr>
        <p:spPr/>
        <p:txBody>
          <a:bodyPr/>
          <a:lstStyle/>
          <a:p>
            <a:r>
              <a:rPr lang="sv-SE" dirty="0"/>
              <a:t>Kick-off </a:t>
            </a:r>
          </a:p>
        </p:txBody>
      </p:sp>
      <p:sp>
        <p:nvSpPr>
          <p:cNvPr id="3" name="Platshållare för text 2"/>
          <p:cNvSpPr>
            <a:spLocks noGrp="1"/>
          </p:cNvSpPr>
          <p:nvPr>
            <p:ph type="body" sz="quarter" idx="11"/>
          </p:nvPr>
        </p:nvSpPr>
        <p:spPr/>
        <p:txBody>
          <a:bodyPr/>
          <a:lstStyle/>
          <a:p>
            <a:r>
              <a:rPr lang="sv-SE" dirty="0"/>
              <a:t>2015-11-10</a:t>
            </a:r>
          </a:p>
        </p:txBody>
      </p:sp>
    </p:spTree>
    <p:extLst>
      <p:ext uri="{BB962C8B-B14F-4D97-AF65-F5344CB8AC3E}">
        <p14:creationId xmlns:p14="http://schemas.microsoft.com/office/powerpoint/2010/main" val="30560186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p:txBody>
          <a:bodyPr/>
          <a:lstStyle/>
          <a:p>
            <a:r>
              <a:rPr lang="sv-SE" sz="2400" b="0" dirty="0">
                <a:solidFill>
                  <a:srgbClr val="A5CF4C"/>
                </a:solidFill>
                <a:latin typeface="Roboto Black" panose="02000000000000000000" pitchFamily="2" charset="0"/>
                <a:ea typeface="Roboto Black" panose="02000000000000000000" pitchFamily="2" charset="0"/>
                <a:cs typeface="Roboto Black" panose="02000000000000000000" pitchFamily="2" charset="0"/>
              </a:rPr>
              <a:t>AGENDA</a:t>
            </a:r>
          </a:p>
        </p:txBody>
      </p:sp>
      <p:sp>
        <p:nvSpPr>
          <p:cNvPr id="5" name="Platshållare för text 4"/>
          <p:cNvSpPr>
            <a:spLocks noGrp="1"/>
          </p:cNvSpPr>
          <p:nvPr>
            <p:ph type="body" sz="quarter" idx="11"/>
          </p:nvPr>
        </p:nvSpPr>
        <p:spPr/>
        <p:txBody>
          <a:bodyPr/>
          <a:lstStyle/>
          <a:p>
            <a:endParaRPr lang="sv-SE" dirty="0"/>
          </a:p>
        </p:txBody>
      </p:sp>
      <p:sp>
        <p:nvSpPr>
          <p:cNvPr id="6" name="textruta 5"/>
          <p:cNvSpPr txBox="1"/>
          <p:nvPr/>
        </p:nvSpPr>
        <p:spPr>
          <a:xfrm>
            <a:off x="538264" y="1757464"/>
            <a:ext cx="10032459" cy="3693319"/>
          </a:xfrm>
          <a:prstGeom prst="rect">
            <a:avLst/>
          </a:prstGeom>
          <a:noFill/>
        </p:spPr>
        <p:txBody>
          <a:bodyPr wrap="square" rtlCol="0">
            <a:spAutoFit/>
          </a:bodyPr>
          <a:lstStyle/>
          <a:p>
            <a:r>
              <a:rPr lang="sv-SE" dirty="0">
                <a:latin typeface="Roboto Light" panose="02000000000000000000" pitchFamily="2" charset="0"/>
                <a:ea typeface="Roboto Light" panose="02000000000000000000" pitchFamily="2" charset="0"/>
                <a:cs typeface="Roboto Light" panose="02000000000000000000" pitchFamily="2" charset="0"/>
              </a:rPr>
              <a:t>13:30 	Kort presentationsrunda</a:t>
            </a:r>
          </a:p>
          <a:p>
            <a:r>
              <a:rPr lang="sv-SE" dirty="0">
                <a:latin typeface="Roboto Light" panose="02000000000000000000" pitchFamily="2" charset="0"/>
                <a:ea typeface="Roboto Light" panose="02000000000000000000" pitchFamily="2" charset="0"/>
                <a:cs typeface="Roboto Light" panose="02000000000000000000" pitchFamily="2" charset="0"/>
              </a:rPr>
              <a:t>13:45 	Årsmöte</a:t>
            </a:r>
          </a:p>
          <a:p>
            <a:pPr lvl="0"/>
            <a:r>
              <a:rPr lang="sv-SE" dirty="0">
                <a:latin typeface="Roboto Light" panose="02000000000000000000" pitchFamily="2" charset="0"/>
                <a:ea typeface="Roboto Light" panose="02000000000000000000" pitchFamily="2" charset="0"/>
                <a:cs typeface="Roboto Light" panose="02000000000000000000" pitchFamily="2" charset="0"/>
              </a:rPr>
              <a:t>14:45 	Information om arbetet inom olika arbetsspår (1,2,&amp;3)</a:t>
            </a:r>
          </a:p>
          <a:p>
            <a:r>
              <a:rPr lang="sv-SE" dirty="0">
                <a:latin typeface="Roboto Light" panose="02000000000000000000" pitchFamily="2" charset="0"/>
                <a:ea typeface="Roboto Light" panose="02000000000000000000" pitchFamily="2" charset="0"/>
                <a:cs typeface="Roboto Light" panose="02000000000000000000" pitchFamily="2" charset="0"/>
              </a:rPr>
              <a:t>15:00 	Seminarium höst 2017 (tema, datum, plats, form, finansiering)</a:t>
            </a:r>
          </a:p>
          <a:p>
            <a:r>
              <a:rPr lang="sv-SE" dirty="0">
                <a:latin typeface="Roboto Light" panose="02000000000000000000" pitchFamily="2" charset="0"/>
                <a:ea typeface="Roboto Light" panose="02000000000000000000" pitchFamily="2" charset="0"/>
                <a:cs typeface="Roboto Light" panose="02000000000000000000" pitchFamily="2" charset="0"/>
              </a:rPr>
              <a:t>15:10	Almedalen </a:t>
            </a:r>
          </a:p>
          <a:p>
            <a:r>
              <a:rPr lang="sv-SE" dirty="0">
                <a:latin typeface="Roboto Light" panose="02000000000000000000" pitchFamily="2" charset="0"/>
                <a:ea typeface="Roboto Light" panose="02000000000000000000" pitchFamily="2" charset="0"/>
                <a:cs typeface="Roboto Light" panose="02000000000000000000" pitchFamily="2" charset="0"/>
              </a:rPr>
              <a:t>15:15	Kommunikation inom 100-gruppen: tex behov av att ha egen LinkedIn grupp</a:t>
            </a:r>
          </a:p>
          <a:p>
            <a:pPr lvl="0"/>
            <a:r>
              <a:rPr lang="sv-SE" dirty="0">
                <a:latin typeface="Roboto Light" panose="02000000000000000000" pitchFamily="2" charset="0"/>
                <a:ea typeface="Roboto Light" panose="02000000000000000000" pitchFamily="2" charset="0"/>
                <a:cs typeface="Roboto Light" panose="02000000000000000000" pitchFamily="2" charset="0"/>
              </a:rPr>
              <a:t>15:25	Gruppövning	</a:t>
            </a:r>
          </a:p>
          <a:p>
            <a:pPr lvl="0"/>
            <a:r>
              <a:rPr lang="sv-SE" dirty="0">
                <a:latin typeface="Roboto Light" panose="02000000000000000000" pitchFamily="2" charset="0"/>
                <a:ea typeface="Roboto Light" panose="02000000000000000000" pitchFamily="2" charset="0"/>
                <a:cs typeface="Roboto Light" panose="02000000000000000000" pitchFamily="2" charset="0"/>
              </a:rPr>
              <a:t>		FoU projekt </a:t>
            </a:r>
          </a:p>
          <a:p>
            <a:pPr lvl="0"/>
            <a:r>
              <a:rPr lang="sv-SE" dirty="0">
                <a:latin typeface="Roboto Light" panose="02000000000000000000" pitchFamily="2" charset="0"/>
                <a:ea typeface="Roboto Light" panose="02000000000000000000" pitchFamily="2" charset="0"/>
                <a:cs typeface="Roboto Light" panose="02000000000000000000" pitchFamily="2" charset="0"/>
              </a:rPr>
              <a:t>		Samarbetsprojekt</a:t>
            </a:r>
          </a:p>
          <a:p>
            <a:pPr lvl="0"/>
            <a:r>
              <a:rPr lang="sv-SE" dirty="0">
                <a:latin typeface="Roboto Light" panose="02000000000000000000" pitchFamily="2" charset="0"/>
                <a:ea typeface="Roboto Light" panose="02000000000000000000" pitchFamily="2" charset="0"/>
                <a:cs typeface="Roboto Light" panose="02000000000000000000" pitchFamily="2" charset="0"/>
              </a:rPr>
              <a:t>		Finansiering av 100-gruppen</a:t>
            </a:r>
          </a:p>
          <a:p>
            <a:pPr lvl="0"/>
            <a:r>
              <a:rPr lang="sv-SE" dirty="0">
                <a:latin typeface="Roboto Light" panose="02000000000000000000" pitchFamily="2" charset="0"/>
                <a:ea typeface="Roboto Light" panose="02000000000000000000" pitchFamily="2" charset="0"/>
                <a:cs typeface="Roboto Light" panose="02000000000000000000" pitchFamily="2" charset="0"/>
              </a:rPr>
              <a:t>15:40	Gemensam diskussion</a:t>
            </a:r>
          </a:p>
          <a:p>
            <a:pPr lvl="0"/>
            <a:r>
              <a:rPr lang="sv-SE" dirty="0">
                <a:latin typeface="Roboto Light" panose="02000000000000000000" pitchFamily="2" charset="0"/>
                <a:ea typeface="Roboto Light" panose="02000000000000000000" pitchFamily="2" charset="0"/>
                <a:cs typeface="Roboto Light" panose="02000000000000000000" pitchFamily="2" charset="0"/>
              </a:rPr>
              <a:t>16:00	Avslutning</a:t>
            </a:r>
          </a:p>
          <a:p>
            <a:r>
              <a:rPr lang="sv-SE" dirty="0">
                <a:latin typeface="Roboto Light" panose="02000000000000000000" pitchFamily="2" charset="0"/>
                <a:ea typeface="Roboto Light" panose="02000000000000000000" pitchFamily="2" charset="0"/>
                <a:cs typeface="Roboto Light" panose="02000000000000000000" pitchFamily="2" charset="0"/>
              </a:rPr>
              <a:t>	 </a:t>
            </a:r>
          </a:p>
        </p:txBody>
      </p:sp>
    </p:spTree>
    <p:extLst>
      <p:ext uri="{BB962C8B-B14F-4D97-AF65-F5344CB8AC3E}">
        <p14:creationId xmlns:p14="http://schemas.microsoft.com/office/powerpoint/2010/main" val="28997542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8971" t="1115" r="27518" b="86"/>
          <a:stretch/>
        </p:blipFill>
        <p:spPr>
          <a:xfrm>
            <a:off x="4356847" y="0"/>
            <a:ext cx="7835153" cy="6857999"/>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0744" y="354694"/>
            <a:ext cx="1220704" cy="792698"/>
          </a:xfrm>
          <a:prstGeom prst="rect">
            <a:avLst/>
          </a:prstGeom>
        </p:spPr>
      </p:pic>
      <p:sp>
        <p:nvSpPr>
          <p:cNvPr id="13" name="textruta 12"/>
          <p:cNvSpPr txBox="1"/>
          <p:nvPr/>
        </p:nvSpPr>
        <p:spPr>
          <a:xfrm>
            <a:off x="9703167" y="6446913"/>
            <a:ext cx="23903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Skandionkliniken</a:t>
            </a:r>
            <a:r>
              <a:rPr kumimoji="0" lang="sv-SE" sz="12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LINK arkitektur</a:t>
            </a:r>
          </a:p>
        </p:txBody>
      </p:sp>
      <p:sp>
        <p:nvSpPr>
          <p:cNvPr id="10" name="Platshållare för text 3"/>
          <p:cNvSpPr txBox="1">
            <a:spLocks/>
          </p:cNvSpPr>
          <p:nvPr/>
        </p:nvSpPr>
        <p:spPr>
          <a:xfrm>
            <a:off x="442443" y="354694"/>
            <a:ext cx="3914404" cy="5632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u="none" strike="noStrike" kern="1200" cap="none" spc="0" normalizeH="0" baseline="0" noProof="0" dirty="0">
                <a:ln>
                  <a:noFill/>
                </a:ln>
                <a:solidFill>
                  <a:srgbClr val="A5CF4C"/>
                </a:solidFill>
                <a:effectLst/>
                <a:uLnTx/>
                <a:uFillTx/>
                <a:latin typeface="Roboto Black" panose="02000000000000000000" pitchFamily="2" charset="0"/>
                <a:ea typeface="Roboto Black" panose="02000000000000000000" pitchFamily="2" charset="0"/>
                <a:cs typeface="Roboto Black" panose="02000000000000000000" pitchFamily="2" charset="0"/>
              </a:rPr>
              <a:t>Information om arbetet inom olika arbetsspår</a:t>
            </a:r>
          </a:p>
        </p:txBody>
      </p:sp>
      <p:sp>
        <p:nvSpPr>
          <p:cNvPr id="12" name="Platshållare för text 5"/>
          <p:cNvSpPr txBox="1">
            <a:spLocks/>
          </p:cNvSpPr>
          <p:nvPr/>
        </p:nvSpPr>
        <p:spPr>
          <a:xfrm>
            <a:off x="551626" y="1062213"/>
            <a:ext cx="3488468" cy="4679786"/>
          </a:xfrm>
          <a:prstGeom prst="rect">
            <a:avLst/>
          </a:prstGeom>
        </p:spPr>
        <p:txBody>
          <a:bodyPr vert="horz" lIns="0" tIns="0" rIns="0" bIns="0" rtlCol="0">
            <a:noAutofit/>
          </a:bodyPr>
          <a:lstStyle>
            <a:lvl1pPr marL="243411" indent="-243411" algn="l" defTabSz="914400" rtl="0" eaLnBrk="1" latinLnBrk="0" hangingPunct="1">
              <a:lnSpc>
                <a:spcPct val="90000"/>
              </a:lnSpc>
              <a:spcBef>
                <a:spcPts val="0"/>
              </a:spcBef>
              <a:spcAft>
                <a:spcPts val="1200"/>
              </a:spcAft>
              <a:buFont typeface="Arial"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endParaRPr kumimoji="0" lang="sv-SE"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Platshållare för text 5"/>
          <p:cNvSpPr txBox="1">
            <a:spLocks/>
          </p:cNvSpPr>
          <p:nvPr/>
        </p:nvSpPr>
        <p:spPr>
          <a:xfrm>
            <a:off x="551626" y="1767127"/>
            <a:ext cx="3488468" cy="4679786"/>
          </a:xfrm>
          <a:prstGeom prst="rect">
            <a:avLst/>
          </a:prstGeom>
        </p:spPr>
        <p:txBody>
          <a:bodyPr vert="horz" lIns="0" tIns="0" rIns="0" bIns="0" rtlCol="0">
            <a:noAutofit/>
          </a:bodyPr>
          <a:lstStyle>
            <a:lvl1pPr marL="243411" indent="-243411" algn="l" defTabSz="914400" rtl="0" eaLnBrk="1" latinLnBrk="0" hangingPunct="1">
              <a:lnSpc>
                <a:spcPct val="90000"/>
              </a:lnSpc>
              <a:spcBef>
                <a:spcPts val="0"/>
              </a:spcBef>
              <a:spcAft>
                <a:spcPts val="1200"/>
              </a:spcAft>
              <a:buFont typeface="Arial"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Arbetsspår 1: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Kravkriterier, varudeklaration och BIM-digitalisering</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Arbetsspår 2: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Affärsmodeller för cirkulära hållbara 	interiörer</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Arbetsspår 3: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sv-SE" sz="180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Informations- och kunskapsspridning samt marketing</a:t>
            </a:r>
          </a:p>
        </p:txBody>
      </p:sp>
    </p:spTree>
    <p:extLst>
      <p:ext uri="{BB962C8B-B14F-4D97-AF65-F5344CB8AC3E}">
        <p14:creationId xmlns:p14="http://schemas.microsoft.com/office/powerpoint/2010/main" val="100771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ARBETSSPÅR 1</a:t>
            </a:r>
          </a:p>
        </p:txBody>
      </p:sp>
      <p:sp>
        <p:nvSpPr>
          <p:cNvPr id="4" name="textruta 3"/>
          <p:cNvSpPr txBox="1"/>
          <p:nvPr/>
        </p:nvSpPr>
        <p:spPr>
          <a:xfrm>
            <a:off x="550863" y="1117601"/>
            <a:ext cx="10950082" cy="369332"/>
          </a:xfrm>
          <a:prstGeom prst="rect">
            <a:avLst/>
          </a:prstGeom>
          <a:noFill/>
        </p:spPr>
        <p:txBody>
          <a:bodyPr wrap="square" rtlCol="0">
            <a:spAutoFit/>
          </a:bodyPr>
          <a:lstStyle/>
          <a:p>
            <a:r>
              <a:rPr lang="sv-SE" b="1" dirty="0">
                <a:solidFill>
                  <a:srgbClr val="A5CF4C"/>
                </a:solidFill>
                <a:latin typeface="Roboto" panose="02000000000000000000" pitchFamily="2" charset="0"/>
                <a:ea typeface="Roboto" panose="02000000000000000000" pitchFamily="2" charset="0"/>
                <a:cs typeface="Roboto" panose="02000000000000000000" pitchFamily="2" charset="0"/>
              </a:rPr>
              <a:t>KRAVKRITERIER</a:t>
            </a:r>
            <a:endParaRPr lang="sv-SE"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Rektangel 1"/>
          <p:cNvSpPr/>
          <p:nvPr/>
        </p:nvSpPr>
        <p:spPr>
          <a:xfrm>
            <a:off x="550863" y="2196612"/>
            <a:ext cx="9768794" cy="2780248"/>
          </a:xfrm>
          <a:prstGeom prst="rect">
            <a:avLst/>
          </a:prstGeom>
        </p:spPr>
        <p:txBody>
          <a:bodyPr wrap="square">
            <a:spAutoFit/>
          </a:bodyPr>
          <a:lstStyle/>
          <a:p>
            <a:pPr>
              <a:spcBef>
                <a:spcPts val="600"/>
              </a:spcBef>
              <a:spcAft>
                <a:spcPts val="1000"/>
              </a:spcAft>
            </a:pPr>
            <a:r>
              <a:rPr lang="sv-SE" dirty="0" err="1">
                <a:latin typeface="Roboto Medium" panose="02000000000000000000" pitchFamily="2" charset="0"/>
                <a:ea typeface="Roboto Medium" panose="02000000000000000000" pitchFamily="2" charset="0"/>
                <a:cs typeface="Roboto Medium" panose="02000000000000000000" pitchFamily="2" charset="0"/>
              </a:rPr>
              <a:t>SundaHus</a:t>
            </a:r>
            <a:endParaRPr lang="sv-SE" dirty="0">
              <a:latin typeface="Roboto Medium" panose="02000000000000000000" pitchFamily="2" charset="0"/>
              <a:ea typeface="Roboto Medium" panose="02000000000000000000" pitchFamily="2" charset="0"/>
              <a:cs typeface="Roboto Medium" panose="02000000000000000000" pitchFamily="2" charset="0"/>
            </a:endParaRPr>
          </a:p>
          <a:p>
            <a:pPr>
              <a:spcBef>
                <a:spcPts val="600"/>
              </a:spcBef>
              <a:spcAft>
                <a:spcPts val="1000"/>
              </a:spcAft>
            </a:pPr>
            <a:r>
              <a:rPr lang="sv-SE" dirty="0">
                <a:effectLst/>
                <a:latin typeface="Roboto Medium" panose="02000000000000000000" pitchFamily="2" charset="0"/>
                <a:ea typeface="Roboto Medium" panose="02000000000000000000" pitchFamily="2" charset="0"/>
                <a:cs typeface="Roboto Medium" panose="02000000000000000000" pitchFamily="2" charset="0"/>
              </a:rPr>
              <a:t>Basta</a:t>
            </a:r>
          </a:p>
          <a:p>
            <a:pPr>
              <a:spcBef>
                <a:spcPts val="600"/>
              </a:spcBef>
              <a:spcAft>
                <a:spcPts val="1000"/>
              </a:spcAft>
            </a:pPr>
            <a:r>
              <a:rPr lang="sv-SE" dirty="0">
                <a:latin typeface="Roboto Medium" panose="02000000000000000000" pitchFamily="2" charset="0"/>
                <a:ea typeface="Roboto Medium" panose="02000000000000000000" pitchFamily="2" charset="0"/>
                <a:cs typeface="Roboto Medium" panose="02000000000000000000" pitchFamily="2" charset="0"/>
              </a:rPr>
              <a:t>Byggvarubedömningen</a:t>
            </a:r>
          </a:p>
          <a:p>
            <a:pPr>
              <a:spcBef>
                <a:spcPts val="600"/>
              </a:spcBef>
              <a:spcAft>
                <a:spcPts val="1000"/>
              </a:spcAft>
            </a:pPr>
            <a:r>
              <a:rPr lang="sv-SE" dirty="0">
                <a:effectLst/>
                <a:latin typeface="Roboto Medium" panose="02000000000000000000" pitchFamily="2" charset="0"/>
                <a:ea typeface="Roboto Medium" panose="02000000000000000000" pitchFamily="2" charset="0"/>
                <a:cs typeface="Roboto Medium" panose="02000000000000000000" pitchFamily="2" charset="0"/>
              </a:rPr>
              <a:t>Möbelfakta</a:t>
            </a:r>
          </a:p>
          <a:p>
            <a:pPr>
              <a:spcBef>
                <a:spcPts val="600"/>
              </a:spcBef>
              <a:spcAft>
                <a:spcPts val="1000"/>
              </a:spcAft>
            </a:pPr>
            <a:r>
              <a:rPr lang="sv-SE" dirty="0">
                <a:latin typeface="Roboto Medium" panose="02000000000000000000" pitchFamily="2" charset="0"/>
                <a:ea typeface="Roboto Medium" panose="02000000000000000000" pitchFamily="2" charset="0"/>
                <a:cs typeface="Roboto Medium" panose="02000000000000000000" pitchFamily="2" charset="0"/>
              </a:rPr>
              <a:t>Svanen</a:t>
            </a:r>
          </a:p>
          <a:p>
            <a:pPr>
              <a:spcBef>
                <a:spcPts val="600"/>
              </a:spcBef>
              <a:spcAft>
                <a:spcPts val="1000"/>
              </a:spcAft>
            </a:pPr>
            <a:r>
              <a:rPr lang="sv-SE" dirty="0" err="1">
                <a:effectLst/>
                <a:latin typeface="Roboto Medium" panose="02000000000000000000" pitchFamily="2" charset="0"/>
                <a:ea typeface="Roboto Medium" panose="02000000000000000000" pitchFamily="2" charset="0"/>
                <a:cs typeface="Roboto Medium" panose="02000000000000000000" pitchFamily="2" charset="0"/>
              </a:rPr>
              <a:t>Ecoonline</a:t>
            </a:r>
            <a:endParaRPr lang="sv-SE" dirty="0">
              <a:effectLst/>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964" y="0"/>
            <a:ext cx="8442035" cy="6331526"/>
          </a:xfrm>
          <a:prstGeom prst="rect">
            <a:avLst/>
          </a:prstGeom>
        </p:spPr>
      </p:pic>
    </p:spTree>
    <p:extLst>
      <p:ext uri="{BB962C8B-B14F-4D97-AF65-F5344CB8AC3E}">
        <p14:creationId xmlns:p14="http://schemas.microsoft.com/office/powerpoint/2010/main" val="342773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ARBETSSPÅR 1</a:t>
            </a:r>
          </a:p>
        </p:txBody>
      </p:sp>
      <p:sp>
        <p:nvSpPr>
          <p:cNvPr id="4" name="textruta 3"/>
          <p:cNvSpPr txBox="1"/>
          <p:nvPr/>
        </p:nvSpPr>
        <p:spPr>
          <a:xfrm>
            <a:off x="550863" y="1117601"/>
            <a:ext cx="10950082" cy="923330"/>
          </a:xfrm>
          <a:prstGeom prst="rect">
            <a:avLst/>
          </a:prstGeom>
          <a:noFill/>
        </p:spPr>
        <p:txBody>
          <a:bodyPr wrap="square" rtlCol="0">
            <a:spAutoFit/>
          </a:bodyPr>
          <a:lstStyle/>
          <a:p>
            <a:r>
              <a:rPr lang="sv-SE" b="1" dirty="0">
                <a:solidFill>
                  <a:srgbClr val="A5CF4C"/>
                </a:solidFill>
                <a:latin typeface="Roboto" panose="02000000000000000000" pitchFamily="2" charset="0"/>
                <a:ea typeface="Roboto" panose="02000000000000000000" pitchFamily="2" charset="0"/>
                <a:cs typeface="Roboto" panose="02000000000000000000" pitchFamily="2" charset="0"/>
              </a:rPr>
              <a:t>SDIIBA</a:t>
            </a:r>
          </a:p>
          <a:p>
            <a:r>
              <a:rPr lang="sv-SE" dirty="0">
                <a:latin typeface="Roboto Light" panose="02000000000000000000" pitchFamily="2" charset="0"/>
                <a:ea typeface="Roboto Light" panose="02000000000000000000" pitchFamily="2" charset="0"/>
                <a:cs typeface="Roboto Light" panose="02000000000000000000" pitchFamily="2" charset="0"/>
              </a:rPr>
              <a:t>STANDARDISERADE DIGITALA INFORMATIONSLEVERANSER</a:t>
            </a:r>
          </a:p>
          <a:p>
            <a:r>
              <a:rPr lang="sv-SE" dirty="0">
                <a:latin typeface="Roboto Light" panose="02000000000000000000" pitchFamily="2" charset="0"/>
                <a:ea typeface="Roboto Light" panose="02000000000000000000" pitchFamily="2" charset="0"/>
                <a:cs typeface="Roboto Light" panose="02000000000000000000" pitchFamily="2" charset="0"/>
              </a:rPr>
              <a:t>INOM BYGG-­ OCH ANLÄGGNINGSSEKTORN</a:t>
            </a:r>
          </a:p>
        </p:txBody>
      </p:sp>
      <p:sp>
        <p:nvSpPr>
          <p:cNvPr id="2" name="Rektangel 1"/>
          <p:cNvSpPr/>
          <p:nvPr/>
        </p:nvSpPr>
        <p:spPr>
          <a:xfrm>
            <a:off x="550863" y="2196612"/>
            <a:ext cx="9768794" cy="3960058"/>
          </a:xfrm>
          <a:prstGeom prst="rect">
            <a:avLst/>
          </a:prstGeom>
        </p:spPr>
        <p:txBody>
          <a:bodyPr wrap="square">
            <a:spAutoFit/>
          </a:bodyPr>
          <a:lstStyle/>
          <a:p>
            <a:pPr>
              <a:spcBef>
                <a:spcPts val="600"/>
              </a:spcBef>
              <a:spcAft>
                <a:spcPts val="1000"/>
              </a:spcAft>
            </a:pPr>
            <a:r>
              <a:rPr lang="sv-SE" dirty="0">
                <a:latin typeface="Roboto Medium" panose="02000000000000000000" pitchFamily="2" charset="0"/>
                <a:ea typeface="Roboto Medium" panose="02000000000000000000" pitchFamily="2" charset="0"/>
                <a:cs typeface="Roboto Medium" panose="02000000000000000000" pitchFamily="2" charset="0"/>
              </a:rPr>
              <a:t>Framtidsvision</a:t>
            </a:r>
            <a:r>
              <a:rPr lang="sv-SE" dirty="0">
                <a:latin typeface="Roboto Light" panose="02000000000000000000" pitchFamily="2" charset="0"/>
                <a:ea typeface="Roboto Light" panose="02000000000000000000" pitchFamily="2" charset="0"/>
                <a:cs typeface="Roboto Light" panose="02000000000000000000" pitchFamily="2" charset="0"/>
              </a:rPr>
              <a:t>:</a:t>
            </a:r>
            <a:endParaRPr lang="sv-SE" sz="16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spcAft>
                <a:spcPts val="1000"/>
              </a:spcAft>
            </a:pPr>
            <a:r>
              <a:rPr lang="sv-SE" dirty="0">
                <a:latin typeface="Roboto Light" panose="02000000000000000000" pitchFamily="2" charset="0"/>
                <a:ea typeface="Roboto Light" panose="02000000000000000000" pitchFamily="2" charset="0"/>
                <a:cs typeface="Roboto Light" panose="02000000000000000000" pitchFamily="2" charset="0"/>
              </a:rPr>
              <a:t>När systematiken är fullt utvecklad använder alla inblandade aktörer </a:t>
            </a:r>
            <a:r>
              <a:rPr lang="sv-SE" dirty="0">
                <a:latin typeface="Roboto Medium" panose="02000000000000000000" pitchFamily="2" charset="0"/>
                <a:ea typeface="Roboto Medium" panose="02000000000000000000" pitchFamily="2" charset="0"/>
                <a:cs typeface="Roboto Medium" panose="02000000000000000000" pitchFamily="2" charset="0"/>
              </a:rPr>
              <a:t>samma typ av digital information. </a:t>
            </a:r>
          </a:p>
          <a:p>
            <a:pPr>
              <a:spcBef>
                <a:spcPts val="600"/>
              </a:spcBef>
              <a:spcAft>
                <a:spcPts val="1000"/>
              </a:spcAft>
            </a:pPr>
            <a:r>
              <a:rPr lang="sv-SE" dirty="0">
                <a:latin typeface="Roboto Light" panose="02000000000000000000" pitchFamily="2" charset="0"/>
                <a:ea typeface="Roboto Light" panose="02000000000000000000" pitchFamily="2" charset="0"/>
                <a:cs typeface="Roboto Light" panose="02000000000000000000" pitchFamily="2" charset="0"/>
              </a:rPr>
              <a:t>Olika programvaror hanterar </a:t>
            </a:r>
            <a:r>
              <a:rPr lang="sv-SE" dirty="0">
                <a:latin typeface="Roboto Medium" panose="02000000000000000000" pitchFamily="2" charset="0"/>
                <a:ea typeface="Roboto Medium" panose="02000000000000000000" pitchFamily="2" charset="0"/>
                <a:cs typeface="Roboto Medium" panose="02000000000000000000" pitchFamily="2" charset="0"/>
              </a:rPr>
              <a:t>artikelinformation</a:t>
            </a:r>
            <a:r>
              <a:rPr lang="sv-SE" dirty="0">
                <a:latin typeface="Roboto Light" panose="02000000000000000000" pitchFamily="2" charset="0"/>
                <a:ea typeface="Roboto Light" panose="02000000000000000000" pitchFamily="2" charset="0"/>
                <a:cs typeface="Roboto Light" panose="02000000000000000000" pitchFamily="2" charset="0"/>
              </a:rPr>
              <a:t> på ett enkelt och kostnadseffektivt sätt. </a:t>
            </a:r>
          </a:p>
          <a:p>
            <a:pPr>
              <a:spcBef>
                <a:spcPts val="600"/>
              </a:spcBef>
              <a:spcAft>
                <a:spcPts val="1000"/>
              </a:spcAft>
            </a:pPr>
            <a:r>
              <a:rPr lang="sv-SE" dirty="0">
                <a:latin typeface="Roboto Medium" panose="02000000000000000000" pitchFamily="2" charset="0"/>
                <a:ea typeface="Roboto Medium" panose="02000000000000000000" pitchFamily="2" charset="0"/>
                <a:cs typeface="Roboto Medium" panose="02000000000000000000" pitchFamily="2" charset="0"/>
              </a:rPr>
              <a:t>Alla aktörer kan enkelt se att rätt artikel använts </a:t>
            </a:r>
            <a:r>
              <a:rPr lang="sv-SE" dirty="0">
                <a:latin typeface="Roboto Light" panose="02000000000000000000" pitchFamily="2" charset="0"/>
                <a:ea typeface="Roboto Light" panose="02000000000000000000" pitchFamily="2" charset="0"/>
                <a:cs typeface="Roboto Light" panose="02000000000000000000" pitchFamily="2" charset="0"/>
              </a:rPr>
              <a:t>utifrån ställda krav, miljöbedömning, förändringar, uppföljning, redovisning till olika certifieringssystem, myndighetsredovisning, förvaltning osv. förenklas. </a:t>
            </a:r>
          </a:p>
          <a:p>
            <a:pPr>
              <a:spcBef>
                <a:spcPts val="600"/>
              </a:spcBef>
              <a:spcAft>
                <a:spcPts val="1000"/>
              </a:spcAft>
            </a:pPr>
            <a:r>
              <a:rPr lang="sv-SE" dirty="0">
                <a:latin typeface="Roboto Light" panose="02000000000000000000" pitchFamily="2" charset="0"/>
                <a:ea typeface="Roboto Light" panose="02000000000000000000" pitchFamily="2" charset="0"/>
                <a:cs typeface="Roboto Light" panose="02000000000000000000" pitchFamily="2" charset="0"/>
              </a:rPr>
              <a:t>En fastighetsägare kan enkelt </a:t>
            </a:r>
            <a:r>
              <a:rPr lang="sv-SE" dirty="0">
                <a:latin typeface="Roboto Medium" panose="02000000000000000000" pitchFamily="2" charset="0"/>
                <a:ea typeface="Roboto Medium" panose="02000000000000000000" pitchFamily="2" charset="0"/>
                <a:cs typeface="Roboto Medium" panose="02000000000000000000" pitchFamily="2" charset="0"/>
              </a:rPr>
              <a:t>se och spåra</a:t>
            </a:r>
            <a:r>
              <a:rPr lang="sv-SE" dirty="0">
                <a:latin typeface="Roboto Light" panose="02000000000000000000" pitchFamily="2" charset="0"/>
                <a:ea typeface="Roboto Light" panose="02000000000000000000" pitchFamily="2" charset="0"/>
                <a:cs typeface="Roboto Light" panose="02000000000000000000" pitchFamily="2" charset="0"/>
              </a:rPr>
              <a:t> alla artiklar som använts/används i fastigheten. Blir en komponent i eller en artikel av något skäl förbjuden är det enkelt att se om några sådana finns i fastigheten. Ska en lampa bytas ut kan man enkelt se exakt vilken artikel som finns installerad.</a:t>
            </a:r>
            <a:endParaRPr lang="sv-SE" sz="1600" dirty="0">
              <a:effectLst/>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2457" y="612383"/>
            <a:ext cx="1618488" cy="844296"/>
          </a:xfrm>
          <a:prstGeom prst="rect">
            <a:avLst/>
          </a:prstGeom>
        </p:spPr>
      </p:pic>
    </p:spTree>
    <p:extLst>
      <p:ext uri="{BB962C8B-B14F-4D97-AF65-F5344CB8AC3E}">
        <p14:creationId xmlns:p14="http://schemas.microsoft.com/office/powerpoint/2010/main" val="357768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rotWithShape="1">
          <a:blip r:embed="rId3">
            <a:extLst>
              <a:ext uri="{28A0092B-C50C-407E-A947-70E740481C1C}">
                <a14:useLocalDpi xmlns:a14="http://schemas.microsoft.com/office/drawing/2010/main" val="0"/>
              </a:ext>
            </a:extLst>
          </a:blip>
          <a:srcRect l="30119" t="19081" r="30000" b="1"/>
          <a:stretch/>
        </p:blipFill>
        <p:spPr>
          <a:xfrm>
            <a:off x="6183086" y="-1"/>
            <a:ext cx="6008914" cy="6858001"/>
          </a:xfrm>
          <a:prstGeom prst="rect">
            <a:avLst/>
          </a:prstGeom>
        </p:spPr>
      </p:pic>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SDIIBA</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26" y="3288154"/>
            <a:ext cx="2244134" cy="1005373"/>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9887" y="5090466"/>
            <a:ext cx="1554556" cy="1153380"/>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26" y="5387383"/>
            <a:ext cx="2231277" cy="559547"/>
          </a:xfrm>
          <a:prstGeom prst="rect">
            <a:avLst/>
          </a:prstGeom>
        </p:spPr>
      </p:pic>
      <p:pic>
        <p:nvPicPr>
          <p:cNvPr id="4" name="Bildobjekt 3"/>
          <p:cNvPicPr>
            <a:picLocks noChangeAspect="1"/>
          </p:cNvPicPr>
          <p:nvPr/>
        </p:nvPicPr>
        <p:blipFill rotWithShape="1">
          <a:blip r:embed="rId7"/>
          <a:srcRect l="25631" t="25126" r="6584" b="11473"/>
          <a:stretch/>
        </p:blipFill>
        <p:spPr>
          <a:xfrm>
            <a:off x="3280670" y="3137995"/>
            <a:ext cx="2561581" cy="1597275"/>
          </a:xfrm>
          <a:prstGeom prst="rect">
            <a:avLst/>
          </a:prstGeom>
        </p:spPr>
      </p:pic>
      <p:grpSp>
        <p:nvGrpSpPr>
          <p:cNvPr id="13" name="Group 6"/>
          <p:cNvGrpSpPr/>
          <p:nvPr/>
        </p:nvGrpSpPr>
        <p:grpSpPr>
          <a:xfrm>
            <a:off x="4368564" y="6331526"/>
            <a:ext cx="3355514" cy="526474"/>
            <a:chOff x="4368564" y="6331526"/>
            <a:chExt cx="3355514" cy="526474"/>
          </a:xfrm>
        </p:grpSpPr>
        <p:pic>
          <p:nvPicPr>
            <p:cNvPr id="14" name="Picture 7"/>
            <p:cNvPicPr>
              <a:picLocks noChangeAspect="1"/>
            </p:cNvPicPr>
            <p:nvPr/>
          </p:nvPicPr>
          <p:blipFill rotWithShape="1">
            <a:blip r:embed="rId8"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15" name="Picture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16" name="Bildobjekt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912" y="1361471"/>
            <a:ext cx="1463059" cy="1463059"/>
          </a:xfrm>
          <a:prstGeom prst="rect">
            <a:avLst/>
          </a:prstGeom>
        </p:spPr>
      </p:pic>
      <p:pic>
        <p:nvPicPr>
          <p:cNvPr id="18" name="Bildobjekt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3340" y="1112018"/>
            <a:ext cx="1833095" cy="1776878"/>
          </a:xfrm>
          <a:prstGeom prst="rect">
            <a:avLst/>
          </a:prstGeom>
        </p:spPr>
      </p:pic>
      <p:pic>
        <p:nvPicPr>
          <p:cNvPr id="20" name="Bildobjekt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6014" y="1021121"/>
            <a:ext cx="1343011" cy="1901973"/>
          </a:xfrm>
          <a:prstGeom prst="rect">
            <a:avLst/>
          </a:prstGeom>
        </p:spPr>
      </p:pic>
      <p:sp>
        <p:nvSpPr>
          <p:cNvPr id="19" name="textruta 18"/>
          <p:cNvSpPr txBox="1"/>
          <p:nvPr/>
        </p:nvSpPr>
        <p:spPr>
          <a:xfrm>
            <a:off x="6334325" y="5994399"/>
            <a:ext cx="2460172" cy="307777"/>
          </a:xfrm>
          <a:prstGeom prst="rect">
            <a:avLst/>
          </a:prstGeom>
          <a:noFill/>
        </p:spPr>
        <p:txBody>
          <a:bodyPr wrap="square" rtlCol="0">
            <a:spAutoFit/>
          </a:bodyPr>
          <a:lstStyle/>
          <a:p>
            <a:r>
              <a:rPr lang="sv-SE" sz="1400" dirty="0" err="1">
                <a:latin typeface="Roboto Light" panose="02000000000000000000" pitchFamily="2" charset="0"/>
                <a:ea typeface="Roboto Light" panose="02000000000000000000" pitchFamily="2" charset="0"/>
                <a:cs typeface="Roboto Light" panose="02000000000000000000" pitchFamily="2" charset="0"/>
              </a:rPr>
              <a:t>TacTiles</a:t>
            </a:r>
            <a:r>
              <a:rPr lang="sv-SE" sz="1400" dirty="0">
                <a:latin typeface="Roboto Light" panose="02000000000000000000" pitchFamily="2" charset="0"/>
                <a:ea typeface="Roboto Light" panose="02000000000000000000" pitchFamily="2" charset="0"/>
                <a:cs typeface="Roboto Light" panose="02000000000000000000" pitchFamily="2" charset="0"/>
              </a:rPr>
              <a:t> Interface</a:t>
            </a:r>
          </a:p>
        </p:txBody>
      </p:sp>
      <p:pic>
        <p:nvPicPr>
          <p:cNvPr id="21" name="Bildobjekt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6764" y="478726"/>
            <a:ext cx="1214001" cy="633292"/>
          </a:xfrm>
          <a:prstGeom prst="rect">
            <a:avLst/>
          </a:prstGeom>
        </p:spPr>
      </p:pic>
    </p:spTree>
    <p:extLst>
      <p:ext uri="{BB962C8B-B14F-4D97-AF65-F5344CB8AC3E}">
        <p14:creationId xmlns:p14="http://schemas.microsoft.com/office/powerpoint/2010/main" val="253993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ARBETSSPÅR 2</a:t>
            </a:r>
          </a:p>
        </p:txBody>
      </p:sp>
      <p:sp>
        <p:nvSpPr>
          <p:cNvPr id="4" name="textruta 3"/>
          <p:cNvSpPr txBox="1"/>
          <p:nvPr/>
        </p:nvSpPr>
        <p:spPr>
          <a:xfrm>
            <a:off x="550863" y="1117601"/>
            <a:ext cx="10950082" cy="369332"/>
          </a:xfrm>
          <a:prstGeom prst="rect">
            <a:avLst/>
          </a:prstGeom>
          <a:noFill/>
        </p:spPr>
        <p:txBody>
          <a:bodyPr wrap="square" rtlCol="0">
            <a:spAutoFit/>
          </a:bodyPr>
          <a:lstStyle/>
          <a:p>
            <a:r>
              <a:rPr lang="sv-SE" dirty="0">
                <a:latin typeface="Roboto Light" panose="02000000000000000000" pitchFamily="2" charset="0"/>
                <a:ea typeface="Roboto Light" panose="02000000000000000000" pitchFamily="2" charset="0"/>
                <a:cs typeface="Roboto Light" panose="02000000000000000000" pitchFamily="2" charset="0"/>
              </a:rPr>
              <a:t>FoU &amp; samarbetsprojekt</a:t>
            </a:r>
          </a:p>
        </p:txBody>
      </p:sp>
      <p:sp>
        <p:nvSpPr>
          <p:cNvPr id="2" name="Rektangel 1"/>
          <p:cNvSpPr/>
          <p:nvPr/>
        </p:nvSpPr>
        <p:spPr>
          <a:xfrm>
            <a:off x="550863" y="2196612"/>
            <a:ext cx="9768794" cy="2369880"/>
          </a:xfrm>
          <a:prstGeom prst="rect">
            <a:avLst/>
          </a:prstGeom>
        </p:spPr>
        <p:txBody>
          <a:bodyPr wrap="square">
            <a:spAutoFit/>
          </a:bodyPr>
          <a:lstStyle/>
          <a:p>
            <a:pPr marL="342900" indent="-342900">
              <a:spcBef>
                <a:spcPts val="600"/>
              </a:spcBef>
              <a:spcAft>
                <a:spcPts val="1000"/>
              </a:spcAft>
              <a:buFont typeface="+mj-lt"/>
              <a:buAutoNum type="arabicPeriod"/>
            </a:pPr>
            <a:r>
              <a:rPr lang="sv-SE" dirty="0" err="1">
                <a:latin typeface="Roboto Medium" panose="02000000000000000000" pitchFamily="2" charset="0"/>
                <a:ea typeface="Roboto Medium" panose="02000000000000000000" pitchFamily="2" charset="0"/>
                <a:cs typeface="Roboto Medium" panose="02000000000000000000" pitchFamily="2" charset="0"/>
              </a:rPr>
              <a:t>Re:Source</a:t>
            </a:r>
            <a:r>
              <a:rPr lang="sv-SE" dirty="0">
                <a:latin typeface="Roboto Medium" panose="02000000000000000000" pitchFamily="2" charset="0"/>
                <a:ea typeface="Roboto Medium" panose="02000000000000000000" pitchFamily="2" charset="0"/>
                <a:cs typeface="Roboto Medium" panose="02000000000000000000" pitchFamily="2" charset="0"/>
              </a:rPr>
              <a:t> enskild </a:t>
            </a:r>
            <a:r>
              <a:rPr lang="sv-SE" dirty="0" err="1">
                <a:latin typeface="Roboto Medium" panose="02000000000000000000" pitchFamily="2" charset="0"/>
                <a:ea typeface="Roboto Medium" panose="02000000000000000000" pitchFamily="2" charset="0"/>
                <a:cs typeface="Roboto Medium" panose="02000000000000000000" pitchFamily="2" charset="0"/>
              </a:rPr>
              <a:t>project</a:t>
            </a:r>
            <a:r>
              <a:rPr lang="sv-SE" dirty="0">
                <a:latin typeface="Roboto Medium" panose="02000000000000000000" pitchFamily="2" charset="0"/>
                <a:ea typeface="Roboto Medium" panose="02000000000000000000" pitchFamily="2" charset="0"/>
                <a:cs typeface="Roboto Medium" panose="02000000000000000000" pitchFamily="2" charset="0"/>
              </a:rPr>
              <a:t> – </a:t>
            </a:r>
            <a:r>
              <a:rPr lang="sv-SE" dirty="0" err="1">
                <a:latin typeface="Roboto Medium" panose="02000000000000000000" pitchFamily="2" charset="0"/>
                <a:ea typeface="Roboto Medium" panose="02000000000000000000" pitchFamily="2" charset="0"/>
                <a:cs typeface="Roboto Medium" panose="02000000000000000000" pitchFamily="2" charset="0"/>
              </a:rPr>
              <a:t>Hackathon</a:t>
            </a:r>
            <a:r>
              <a:rPr lang="sv-SE" dirty="0">
                <a:latin typeface="Roboto Medium" panose="02000000000000000000" pitchFamily="2" charset="0"/>
                <a:ea typeface="Roboto Medium" panose="02000000000000000000" pitchFamily="2" charset="0"/>
                <a:cs typeface="Roboto Medium" panose="02000000000000000000" pitchFamily="2" charset="0"/>
              </a:rPr>
              <a:t> </a:t>
            </a:r>
            <a:r>
              <a:rPr lang="sv-SE" dirty="0" err="1">
                <a:latin typeface="Roboto Medium" panose="02000000000000000000" pitchFamily="2" charset="0"/>
                <a:ea typeface="Roboto Medium" panose="02000000000000000000" pitchFamily="2" charset="0"/>
                <a:cs typeface="Roboto Medium" panose="02000000000000000000" pitchFamily="2" charset="0"/>
              </a:rPr>
              <a:t>Re:invent</a:t>
            </a:r>
            <a:r>
              <a:rPr lang="sv-SE" dirty="0">
                <a:latin typeface="Roboto Medium" panose="02000000000000000000" pitchFamily="2" charset="0"/>
                <a:ea typeface="Roboto Medium" panose="02000000000000000000" pitchFamily="2" charset="0"/>
                <a:cs typeface="Roboto Medium" panose="02000000000000000000" pitchFamily="2" charset="0"/>
              </a:rPr>
              <a:t>/</a:t>
            </a:r>
            <a:r>
              <a:rPr lang="sv-SE" dirty="0" err="1">
                <a:latin typeface="Roboto Medium" panose="02000000000000000000" pitchFamily="2" charset="0"/>
                <a:ea typeface="Roboto Medium" panose="02000000000000000000" pitchFamily="2" charset="0"/>
                <a:cs typeface="Roboto Medium" panose="02000000000000000000" pitchFamily="2" charset="0"/>
              </a:rPr>
              <a:t>Re:make</a:t>
            </a:r>
            <a:r>
              <a:rPr lang="sv-SE" dirty="0">
                <a:latin typeface="Roboto Medium" panose="02000000000000000000" pitchFamily="2" charset="0"/>
                <a:ea typeface="Roboto Medium" panose="02000000000000000000" pitchFamily="2" charset="0"/>
                <a:cs typeface="Roboto Medium" panose="02000000000000000000" pitchFamily="2" charset="0"/>
              </a:rPr>
              <a:t>; inlämnat 9 jan 2017. </a:t>
            </a:r>
          </a:p>
          <a:p>
            <a:pPr marL="342900" indent="-342900">
              <a:spcBef>
                <a:spcPts val="600"/>
              </a:spcBef>
              <a:spcAft>
                <a:spcPts val="1000"/>
              </a:spcAft>
              <a:buFont typeface="+mj-lt"/>
              <a:buAutoNum type="arabicPeriod"/>
            </a:pPr>
            <a:r>
              <a:rPr lang="sv-SE" dirty="0" err="1">
                <a:latin typeface="Roboto Medium" panose="02000000000000000000" pitchFamily="2" charset="0"/>
                <a:ea typeface="Roboto Medium" panose="02000000000000000000" pitchFamily="2" charset="0"/>
                <a:cs typeface="Roboto Medium" panose="02000000000000000000" pitchFamily="2" charset="0"/>
              </a:rPr>
              <a:t>Re:Source</a:t>
            </a:r>
            <a:r>
              <a:rPr lang="sv-SE" dirty="0">
                <a:latin typeface="Roboto Medium" panose="02000000000000000000" pitchFamily="2" charset="0"/>
                <a:ea typeface="Roboto Medium" panose="02000000000000000000" pitchFamily="2" charset="0"/>
                <a:cs typeface="Roboto Medium" panose="02000000000000000000" pitchFamily="2" charset="0"/>
              </a:rPr>
              <a:t> enskild projekt - Bedömning av mängder av inredningsprodukter som slängs varje år; inlämnat 8 feb 2017. </a:t>
            </a:r>
          </a:p>
          <a:p>
            <a:pPr marL="342900" indent="-342900">
              <a:spcBef>
                <a:spcPts val="600"/>
              </a:spcBef>
              <a:spcAft>
                <a:spcPts val="1000"/>
              </a:spcAft>
              <a:buFont typeface="+mj-lt"/>
              <a:buAutoNum type="arabicPeriod"/>
            </a:pPr>
            <a:r>
              <a:rPr lang="sv-SE" dirty="0" err="1">
                <a:latin typeface="Roboto Medium" panose="02000000000000000000" pitchFamily="2" charset="0"/>
                <a:ea typeface="Roboto Medium" panose="02000000000000000000" pitchFamily="2" charset="0"/>
                <a:cs typeface="Roboto Medium" panose="02000000000000000000" pitchFamily="2" charset="0"/>
              </a:rPr>
              <a:t>Re:Source</a:t>
            </a:r>
            <a:r>
              <a:rPr lang="sv-SE" dirty="0">
                <a:latin typeface="Roboto Medium" panose="02000000000000000000" pitchFamily="2" charset="0"/>
                <a:ea typeface="Roboto Medium" panose="02000000000000000000" pitchFamily="2" charset="0"/>
                <a:cs typeface="Roboto Medium" panose="02000000000000000000" pitchFamily="2" charset="0"/>
              </a:rPr>
              <a:t>, innovationsprojekt - Att göra rätt val; inlämnat 8 feb 2017. </a:t>
            </a:r>
          </a:p>
          <a:p>
            <a:pPr marL="342900" indent="-342900">
              <a:spcBef>
                <a:spcPts val="600"/>
              </a:spcBef>
              <a:spcAft>
                <a:spcPts val="1000"/>
              </a:spcAft>
              <a:buFont typeface="+mj-lt"/>
              <a:buAutoNum type="arabicPeriod"/>
            </a:pPr>
            <a:r>
              <a:rPr lang="sv-SE" dirty="0" err="1">
                <a:latin typeface="Roboto Medium" panose="02000000000000000000" pitchFamily="2" charset="0"/>
                <a:ea typeface="Roboto Medium" panose="02000000000000000000" pitchFamily="2" charset="0"/>
                <a:cs typeface="Roboto Medium" panose="02000000000000000000" pitchFamily="2" charset="0"/>
              </a:rPr>
              <a:t>Vinnova</a:t>
            </a:r>
            <a:r>
              <a:rPr lang="sv-SE" dirty="0">
                <a:latin typeface="Roboto Medium" panose="02000000000000000000" pitchFamily="2" charset="0"/>
                <a:ea typeface="Roboto Medium" panose="02000000000000000000" pitchFamily="2" charset="0"/>
                <a:cs typeface="Roboto Medium" panose="02000000000000000000" pitchFamily="2" charset="0"/>
              </a:rPr>
              <a:t> UDI steg 2 (andra chans) - Ökat återbruk vid byggande och rivning i industriell skala – fast inredning; inlämnat 26 jan 2017. </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pic>
        <p:nvPicPr>
          <p:cNvPr id="5" name="Bildobjekt 4"/>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162" t="17063" r="49374" b="18642"/>
          <a:stretch/>
        </p:blipFill>
        <p:spPr>
          <a:xfrm>
            <a:off x="10319656" y="1701115"/>
            <a:ext cx="630789" cy="641564"/>
          </a:xfrm>
          <a:prstGeom prst="rect">
            <a:avLst/>
          </a:prstGeom>
          <a:pattFill prst="pct5">
            <a:fgClr>
              <a:schemeClr val="accent1"/>
            </a:fgClr>
            <a:bgClr>
              <a:schemeClr val="bg1"/>
            </a:bgClr>
          </a:pattFill>
        </p:spPr>
      </p:pic>
      <p:pic>
        <p:nvPicPr>
          <p:cNvPr id="10" name="Bildobjekt 9"/>
          <p:cNvPicPr>
            <a:picLocks noChangeAspect="1"/>
          </p:cNvPicPr>
          <p:nvPr/>
        </p:nvPicPr>
        <p:blipFill rotWithShape="1">
          <a:blip r:embed="rId5">
            <a:extLst>
              <a:ext uri="{28A0092B-C50C-407E-A947-70E740481C1C}">
                <a14:useLocalDpi xmlns:a14="http://schemas.microsoft.com/office/drawing/2010/main" val="0"/>
              </a:ext>
            </a:extLst>
          </a:blip>
          <a:srcRect l="50030" t="17644" r="2382" b="18476"/>
          <a:stretch/>
        </p:blipFill>
        <p:spPr>
          <a:xfrm>
            <a:off x="10354098" y="2460171"/>
            <a:ext cx="596348" cy="601044"/>
          </a:xfrm>
          <a:prstGeom prst="rect">
            <a:avLst/>
          </a:prstGeom>
        </p:spPr>
      </p:pic>
      <p:pic>
        <p:nvPicPr>
          <p:cNvPr id="11" name="Bildobjekt 10"/>
          <p:cNvPicPr>
            <a:picLocks noChangeAspect="1"/>
          </p:cNvPicPr>
          <p:nvPr/>
        </p:nvPicPr>
        <p:blipFill rotWithShape="1">
          <a:blip r:embed="rId5">
            <a:extLst>
              <a:ext uri="{28A0092B-C50C-407E-A947-70E740481C1C}">
                <a14:useLocalDpi xmlns:a14="http://schemas.microsoft.com/office/drawing/2010/main" val="0"/>
              </a:ext>
            </a:extLst>
          </a:blip>
          <a:srcRect l="50030" t="17644" r="2382" b="18476"/>
          <a:stretch/>
        </p:blipFill>
        <p:spPr>
          <a:xfrm>
            <a:off x="10366810" y="3175886"/>
            <a:ext cx="596348" cy="601044"/>
          </a:xfrm>
          <a:prstGeom prst="rect">
            <a:avLst/>
          </a:prstGeom>
        </p:spPr>
      </p:pic>
      <p:pic>
        <p:nvPicPr>
          <p:cNvPr id="13" name="Bildobjekt 12"/>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162" t="17063" r="49374" b="18642"/>
          <a:stretch/>
        </p:blipFill>
        <p:spPr>
          <a:xfrm>
            <a:off x="10400322" y="3889157"/>
            <a:ext cx="565754" cy="575418"/>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3981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3"/>
          <p:cNvSpPr txBox="1">
            <a:spLocks/>
          </p:cNvSpPr>
          <p:nvPr/>
        </p:nvSpPr>
        <p:spPr>
          <a:xfrm>
            <a:off x="550863" y="612383"/>
            <a:ext cx="3975981" cy="50521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sv-SE" sz="2400" b="1" dirty="0">
                <a:solidFill>
                  <a:srgbClr val="A5CF4C"/>
                </a:solidFill>
                <a:latin typeface="Roboto" panose="02000000000000000000" pitchFamily="2" charset="0"/>
                <a:ea typeface="Roboto" panose="02000000000000000000" pitchFamily="2" charset="0"/>
                <a:cs typeface="Roboto" panose="02000000000000000000" pitchFamily="2" charset="0"/>
              </a:rPr>
              <a:t>ARBETSSPÅR 3</a:t>
            </a:r>
          </a:p>
        </p:txBody>
      </p:sp>
      <p:sp>
        <p:nvSpPr>
          <p:cNvPr id="4" name="textruta 3"/>
          <p:cNvSpPr txBox="1"/>
          <p:nvPr/>
        </p:nvSpPr>
        <p:spPr>
          <a:xfrm>
            <a:off x="550863" y="1117601"/>
            <a:ext cx="10950082" cy="369332"/>
          </a:xfrm>
          <a:prstGeom prst="rect">
            <a:avLst/>
          </a:prstGeom>
          <a:noFill/>
        </p:spPr>
        <p:txBody>
          <a:bodyPr wrap="square" rtlCol="0">
            <a:spAutoFit/>
          </a:bodyPr>
          <a:lstStyle/>
          <a:p>
            <a:r>
              <a:rPr lang="sv-SE" dirty="0">
                <a:latin typeface="Roboto Light" panose="02000000000000000000" pitchFamily="2" charset="0"/>
                <a:ea typeface="Roboto Light" panose="02000000000000000000" pitchFamily="2" charset="0"/>
                <a:cs typeface="Roboto Light" panose="02000000000000000000" pitchFamily="2" charset="0"/>
              </a:rPr>
              <a:t>Föreläsningar</a:t>
            </a:r>
          </a:p>
        </p:txBody>
      </p:sp>
      <p:sp>
        <p:nvSpPr>
          <p:cNvPr id="2" name="Rektangel 1"/>
          <p:cNvSpPr/>
          <p:nvPr/>
        </p:nvSpPr>
        <p:spPr>
          <a:xfrm>
            <a:off x="550863" y="2196612"/>
            <a:ext cx="9768794" cy="2585323"/>
          </a:xfrm>
          <a:prstGeom prst="rect">
            <a:avLst/>
          </a:prstGeom>
        </p:spPr>
        <p:txBody>
          <a:bodyPr wrap="square">
            <a:spAutoFit/>
          </a:bodyPr>
          <a:lstStyle/>
          <a:p>
            <a:pPr lvl="0"/>
            <a:r>
              <a:rPr lang="sv-SE" dirty="0">
                <a:latin typeface="Roboto Light" panose="02000000000000000000" pitchFamily="2" charset="0"/>
                <a:ea typeface="Roboto Light" panose="02000000000000000000" pitchFamily="2" charset="0"/>
                <a:cs typeface="Roboto Light" panose="02000000000000000000" pitchFamily="2" charset="0"/>
              </a:rPr>
              <a:t>26.10.2016. 	Chemicals Management Summit 2016, Föreläsning: Möbler och interiör – så kan 			inomhusluft bli bättre </a:t>
            </a:r>
          </a:p>
          <a:p>
            <a:pPr lvl="0"/>
            <a:r>
              <a:rPr lang="sv-SE" dirty="0">
                <a:latin typeface="Roboto Light" panose="02000000000000000000" pitchFamily="2" charset="0"/>
                <a:ea typeface="Roboto Light" panose="02000000000000000000" pitchFamily="2" charset="0"/>
                <a:cs typeface="Roboto Light" panose="02000000000000000000" pitchFamily="2" charset="0"/>
              </a:rPr>
              <a:t>16.11.2016.	BASTA-dagen, Föreläsning: Hållbara möbler och interiörer - bra för människan och 			miljön</a:t>
            </a:r>
          </a:p>
          <a:p>
            <a:pPr lvl="0"/>
            <a:r>
              <a:rPr lang="sv-SE" dirty="0">
                <a:latin typeface="Roboto Light" panose="02000000000000000000" pitchFamily="2" charset="0"/>
                <a:ea typeface="Roboto Light" panose="02000000000000000000" pitchFamily="2" charset="0"/>
                <a:cs typeface="Roboto Light" panose="02000000000000000000" pitchFamily="2" charset="0"/>
              </a:rPr>
              <a:t>2017.02.08. 	Stockholm </a:t>
            </a:r>
            <a:r>
              <a:rPr lang="sv-SE" dirty="0" err="1">
                <a:latin typeface="Roboto Light" panose="02000000000000000000" pitchFamily="2" charset="0"/>
                <a:ea typeface="Roboto Light" panose="02000000000000000000" pitchFamily="2" charset="0"/>
                <a:cs typeface="Roboto Light" panose="02000000000000000000" pitchFamily="2" charset="0"/>
              </a:rPr>
              <a:t>Furniture</a:t>
            </a:r>
            <a:r>
              <a:rPr lang="sv-SE" dirty="0">
                <a:latin typeface="Roboto Light" panose="02000000000000000000" pitchFamily="2" charset="0"/>
                <a:ea typeface="Roboto Light" panose="02000000000000000000" pitchFamily="2" charset="0"/>
                <a:cs typeface="Roboto Light" panose="02000000000000000000" pitchFamily="2" charset="0"/>
              </a:rPr>
              <a:t> &amp; </a:t>
            </a:r>
            <a:r>
              <a:rPr lang="sv-SE" dirty="0" err="1">
                <a:latin typeface="Roboto Light" panose="02000000000000000000" pitchFamily="2" charset="0"/>
                <a:ea typeface="Roboto Light" panose="02000000000000000000" pitchFamily="2" charset="0"/>
                <a:cs typeface="Roboto Light" panose="02000000000000000000" pitchFamily="2" charset="0"/>
              </a:rPr>
              <a:t>Light</a:t>
            </a:r>
            <a:r>
              <a:rPr lang="sv-SE" dirty="0">
                <a:latin typeface="Roboto Light" panose="02000000000000000000" pitchFamily="2" charset="0"/>
                <a:ea typeface="Roboto Light" panose="02000000000000000000" pitchFamily="2" charset="0"/>
                <a:cs typeface="Roboto Light" panose="02000000000000000000" pitchFamily="2" charset="0"/>
              </a:rPr>
              <a:t> Fair, Panelsamtal om hållbar, cirkulär design</a:t>
            </a:r>
          </a:p>
          <a:p>
            <a:pPr lvl="0"/>
            <a:r>
              <a:rPr lang="sv-SE" dirty="0">
                <a:latin typeface="Roboto Light" panose="02000000000000000000" pitchFamily="2" charset="0"/>
                <a:ea typeface="Roboto Light" panose="02000000000000000000" pitchFamily="2" charset="0"/>
                <a:cs typeface="Roboto Light" panose="02000000000000000000" pitchFamily="2" charset="0"/>
              </a:rPr>
              <a:t>2017.03.30. 	</a:t>
            </a:r>
            <a:r>
              <a:rPr lang="en-GB" dirty="0" err="1">
                <a:latin typeface="Roboto Light" panose="02000000000000000000" pitchFamily="2" charset="0"/>
                <a:ea typeface="Roboto Light" panose="02000000000000000000" pitchFamily="2" charset="0"/>
                <a:cs typeface="Roboto Light" panose="02000000000000000000" pitchFamily="2" charset="0"/>
              </a:rPr>
              <a:t>BuidlignGreen</a:t>
            </a:r>
            <a:r>
              <a:rPr lang="en-GB" dirty="0">
                <a:latin typeface="Roboto Light" panose="02000000000000000000" pitchFamily="2" charset="0"/>
                <a:ea typeface="Roboto Light" panose="02000000000000000000" pitchFamily="2" charset="0"/>
                <a:cs typeface="Roboto Light" panose="02000000000000000000" pitchFamily="2" charset="0"/>
              </a:rPr>
              <a:t>, </a:t>
            </a:r>
            <a:r>
              <a:rPr lang="en-GB" dirty="0" err="1">
                <a:latin typeface="Roboto Light" panose="02000000000000000000" pitchFamily="2" charset="0"/>
                <a:ea typeface="Roboto Light" panose="02000000000000000000" pitchFamily="2" charset="0"/>
                <a:cs typeface="Roboto Light" panose="02000000000000000000" pitchFamily="2" charset="0"/>
              </a:rPr>
              <a:t>Danmark</a:t>
            </a:r>
            <a:r>
              <a:rPr lang="en-GB" dirty="0">
                <a:latin typeface="Roboto Light" panose="02000000000000000000" pitchFamily="2" charset="0"/>
                <a:ea typeface="Roboto Light" panose="02000000000000000000" pitchFamily="2" charset="0"/>
                <a:cs typeface="Roboto Light" panose="02000000000000000000" pitchFamily="2" charset="0"/>
              </a:rPr>
              <a:t>: Sustainable Interiors, good for the occupants and the 			environment. </a:t>
            </a:r>
            <a:endParaRPr lang="sv-SE" dirty="0">
              <a:latin typeface="Roboto Light" panose="02000000000000000000" pitchFamily="2" charset="0"/>
              <a:ea typeface="Roboto Light" panose="02000000000000000000" pitchFamily="2" charset="0"/>
              <a:cs typeface="Roboto Light" panose="02000000000000000000" pitchFamily="2" charset="0"/>
            </a:endParaRPr>
          </a:p>
          <a:p>
            <a:pPr lvl="0"/>
            <a:r>
              <a:rPr lang="sv-SE" dirty="0">
                <a:latin typeface="Roboto Light" panose="02000000000000000000" pitchFamily="2" charset="0"/>
                <a:ea typeface="Roboto Light" panose="02000000000000000000" pitchFamily="2" charset="0"/>
                <a:cs typeface="Roboto Light" panose="02000000000000000000" pitchFamily="2" charset="0"/>
              </a:rPr>
              <a:t>2017.04.26. 	Miljö- och Kemidagarna: Digitalisering för cirkulär ekonomi i inredningsbranschen. 			100-gruppen kommer även att ha ett utställningsyta på konferensen. </a:t>
            </a:r>
          </a:p>
        </p:txBody>
      </p:sp>
      <p:grpSp>
        <p:nvGrpSpPr>
          <p:cNvPr id="7" name="Group 6"/>
          <p:cNvGrpSpPr/>
          <p:nvPr/>
        </p:nvGrpSpPr>
        <p:grpSpPr>
          <a:xfrm>
            <a:off x="4368564" y="6331526"/>
            <a:ext cx="3355514" cy="526474"/>
            <a:chOff x="4368564" y="6331526"/>
            <a:chExt cx="3355514" cy="526474"/>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25203" b="26049"/>
            <a:stretch/>
          </p:blipFill>
          <p:spPr>
            <a:xfrm>
              <a:off x="6195741" y="6331526"/>
              <a:ext cx="1528337" cy="52647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8564" y="6540763"/>
              <a:ext cx="1453846" cy="108000"/>
            </a:xfrm>
            <a:prstGeom prst="rect">
              <a:avLst/>
            </a:prstGeom>
          </p:spPr>
        </p:pic>
      </p:grpSp>
    </p:spTree>
    <p:extLst>
      <p:ext uri="{BB962C8B-B14F-4D97-AF65-F5344CB8AC3E}">
        <p14:creationId xmlns:p14="http://schemas.microsoft.com/office/powerpoint/2010/main" val="38079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_LINK">
  <a:themeElements>
    <a:clrScheme name="LINK arkitektur">
      <a:dk1>
        <a:srgbClr val="000000"/>
      </a:dk1>
      <a:lt1>
        <a:srgbClr val="FFFFFF"/>
      </a:lt1>
      <a:dk2>
        <a:srgbClr val="FFFFFF"/>
      </a:dk2>
      <a:lt2>
        <a:srgbClr val="FFFFFF"/>
      </a:lt2>
      <a:accent1>
        <a:srgbClr val="FFFFFF"/>
      </a:accent1>
      <a:accent2>
        <a:srgbClr val="000000"/>
      </a:accent2>
      <a:accent3>
        <a:srgbClr val="FF396F"/>
      </a:accent3>
      <a:accent4>
        <a:srgbClr val="8CC2C1"/>
      </a:accent4>
      <a:accent5>
        <a:srgbClr val="FFFFFF"/>
      </a:accent5>
      <a:accent6>
        <a:srgbClr val="FFFFFF"/>
      </a:accent6>
      <a:hlink>
        <a:srgbClr val="000000"/>
      </a:hlink>
      <a:folHlink>
        <a:srgbClr val="000000"/>
      </a:folHlink>
    </a:clrScheme>
    <a:fontScheme name="LINK Arkitektur">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alpha val="6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_LINK" id="{BE21EEB7-2A60-482E-8D0D-034AB622FE63}" vid="{8D01E7A7-AA65-429E-9418-EB5B52D1A4AB}"/>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Tema1_LINK</Template>
  <TotalTime>1038</TotalTime>
  <Words>1335</Words>
  <Application>Microsoft Office PowerPoint</Application>
  <PresentationFormat>Bredbild</PresentationFormat>
  <Paragraphs>165</Paragraphs>
  <Slides>13</Slides>
  <Notes>10</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13</vt:i4>
      </vt:variant>
    </vt:vector>
  </HeadingPairs>
  <TitlesOfParts>
    <vt:vector size="24" baseType="lpstr">
      <vt:lpstr>Arial</vt:lpstr>
      <vt:lpstr>Calibri</vt:lpstr>
      <vt:lpstr>Calibri Light</vt:lpstr>
      <vt:lpstr>Lucida Grande</vt:lpstr>
      <vt:lpstr>Myriad Pro</vt:lpstr>
      <vt:lpstr>Roboto</vt:lpstr>
      <vt:lpstr>Roboto Black</vt:lpstr>
      <vt:lpstr>Roboto Light</vt:lpstr>
      <vt:lpstr>Roboto Medium</vt:lpstr>
      <vt:lpstr>Tema1_LINK</vt:lpstr>
      <vt:lpstr>1_Office-tema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Ivana Kildsgaard</dc:creator>
  <cp:lastModifiedBy>Ivana Kildsgaard</cp:lastModifiedBy>
  <cp:revision>45</cp:revision>
  <dcterms:created xsi:type="dcterms:W3CDTF">2016-12-12T07:51:38Z</dcterms:created>
  <dcterms:modified xsi:type="dcterms:W3CDTF">2017-04-27T09:27:53Z</dcterms:modified>
</cp:coreProperties>
</file>